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5" r:id="rId2"/>
    <p:sldMasterId id="2147483680" r:id="rId3"/>
    <p:sldMasterId id="2147483684" r:id="rId4"/>
    <p:sldMasterId id="2147483696" r:id="rId5"/>
  </p:sldMasterIdLst>
  <p:notesMasterIdLst>
    <p:notesMasterId r:id="rId16"/>
  </p:notesMasterIdLst>
  <p:handoutMasterIdLst>
    <p:handoutMasterId r:id="rId17"/>
  </p:handoutMasterIdLst>
  <p:sldIdLst>
    <p:sldId id="257" r:id="rId6"/>
    <p:sldId id="269" r:id="rId7"/>
    <p:sldId id="273" r:id="rId8"/>
    <p:sldId id="270" r:id="rId9"/>
    <p:sldId id="278" r:id="rId10"/>
    <p:sldId id="279" r:id="rId11"/>
    <p:sldId id="281" r:id="rId12"/>
    <p:sldId id="286" r:id="rId13"/>
    <p:sldId id="284" r:id="rId14"/>
    <p:sldId id="28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633"/>
    <a:srgbClr val="54585A"/>
    <a:srgbClr val="4D4D4C"/>
    <a:srgbClr val="424242"/>
    <a:srgbClr val="DC00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p:restoredTop sz="94659"/>
  </p:normalViewPr>
  <p:slideViewPr>
    <p:cSldViewPr snapToGrid="0">
      <p:cViewPr varScale="1">
        <p:scale>
          <a:sx n="146" d="100"/>
          <a:sy n="146" d="100"/>
        </p:scale>
        <p:origin x="1064" y="17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65355A-D7E1-2449-930D-9624F129C3D2}" type="datetimeFigureOut">
              <a:rPr lang="en-US" smtClean="0"/>
              <a:t>1/15/25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1FB423-AE9B-4949-9486-AB2BBE6052FF}" type="slidenum">
              <a:rPr lang="en-US" smtClean="0"/>
              <a:t>‹#›</a:t>
            </a:fld>
            <a:endParaRPr lang="en-US"/>
          </a:p>
        </p:txBody>
      </p:sp>
    </p:spTree>
    <p:extLst>
      <p:ext uri="{BB962C8B-B14F-4D97-AF65-F5344CB8AC3E}">
        <p14:creationId xmlns:p14="http://schemas.microsoft.com/office/powerpoint/2010/main" val="19917115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38AFF8-5D6B-3340-AC75-AADAA38B132C}" type="datetimeFigureOut">
              <a:rPr lang="en-US" smtClean="0"/>
              <a:t>1/15/25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10391C-3A19-4845-B7FC-7389C83E80C9}" type="slidenum">
              <a:rPr lang="en-US" smtClean="0"/>
              <a:t>‹#›</a:t>
            </a:fld>
            <a:endParaRPr lang="en-US"/>
          </a:p>
        </p:txBody>
      </p:sp>
    </p:spTree>
    <p:extLst>
      <p:ext uri="{BB962C8B-B14F-4D97-AF65-F5344CB8AC3E}">
        <p14:creationId xmlns:p14="http://schemas.microsoft.com/office/powerpoint/2010/main" val="1419514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cs typeface="Calibri"/>
            </a:endParaRPr>
          </a:p>
          <a:p>
            <a:endParaRPr lang="en-US"/>
          </a:p>
        </p:txBody>
      </p:sp>
      <p:sp>
        <p:nvSpPr>
          <p:cNvPr id="4" name="Slide Number Placeholder 3"/>
          <p:cNvSpPr>
            <a:spLocks noGrp="1"/>
          </p:cNvSpPr>
          <p:nvPr>
            <p:ph type="sldNum" sz="quarter" idx="10"/>
          </p:nvPr>
        </p:nvSpPr>
        <p:spPr/>
        <p:txBody>
          <a:bodyPr/>
          <a:lstStyle/>
          <a:p>
            <a:fld id="{0F10391C-3A19-4845-B7FC-7389C83E80C9}" type="slidenum">
              <a:rPr lang="en-US" smtClean="0"/>
              <a:t>1</a:t>
            </a:fld>
            <a:endParaRPr lang="en-US"/>
          </a:p>
        </p:txBody>
      </p:sp>
    </p:spTree>
    <p:extLst>
      <p:ext uri="{BB962C8B-B14F-4D97-AF65-F5344CB8AC3E}">
        <p14:creationId xmlns:p14="http://schemas.microsoft.com/office/powerpoint/2010/main" val="674218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5</a:t>
            </a:r>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fld id="{E162F7FF-80E9-EA46-8276-FB972CB01D29}" type="slidenum">
              <a:rPr lang="en-US" smtClean="0"/>
              <a:t>10</a:t>
            </a:fld>
            <a:endParaRPr lang="en-US"/>
          </a:p>
        </p:txBody>
      </p:sp>
    </p:spTree>
    <p:extLst>
      <p:ext uri="{BB962C8B-B14F-4D97-AF65-F5344CB8AC3E}">
        <p14:creationId xmlns:p14="http://schemas.microsoft.com/office/powerpoint/2010/main" val="1768590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These are the questions we'll be looking to address in this presentation, first of all we'll look into the growth of salaries that students secure after their graduation in comparison to the increase in tuition fees. Furthermore, to expand this research we'll </a:t>
            </a:r>
            <a:r>
              <a:rPr lang="en-US" err="1">
                <a:cs typeface="Calibri"/>
              </a:rPr>
              <a:t>analyse</a:t>
            </a:r>
            <a:r>
              <a:rPr lang="en-US">
                <a:cs typeface="Calibri"/>
              </a:rPr>
              <a:t> how has the percentage of students with large debts changed from the year 2000 to 2020.</a:t>
            </a:r>
          </a:p>
          <a:p>
            <a:endParaRPr lang="en-US">
              <a:cs typeface="Calibri"/>
            </a:endParaRPr>
          </a:p>
          <a:p>
            <a:r>
              <a:rPr lang="en-US">
                <a:cs typeface="Calibri"/>
              </a:rPr>
              <a:t>Conclusively, we'll be looking at the provinces which tend to provide the best ROI in terms of employment after graduation as a solution to tackle this inflation in tuition fees over the years</a:t>
            </a:r>
          </a:p>
        </p:txBody>
      </p:sp>
      <p:sp>
        <p:nvSpPr>
          <p:cNvPr id="4" name="Slide Number Placeholder 3"/>
          <p:cNvSpPr>
            <a:spLocks noGrp="1"/>
          </p:cNvSpPr>
          <p:nvPr>
            <p:ph type="sldNum" sz="quarter" idx="10"/>
          </p:nvPr>
        </p:nvSpPr>
        <p:spPr/>
        <p:txBody>
          <a:bodyPr/>
          <a:lstStyle/>
          <a:p>
            <a:fld id="{0F10391C-3A19-4845-B7FC-7389C83E80C9}" type="slidenum">
              <a:rPr lang="en-US" smtClean="0"/>
              <a:t>2</a:t>
            </a:fld>
            <a:endParaRPr lang="en-US"/>
          </a:p>
        </p:txBody>
      </p:sp>
    </p:spTree>
    <p:extLst>
      <p:ext uri="{BB962C8B-B14F-4D97-AF65-F5344CB8AC3E}">
        <p14:creationId xmlns:p14="http://schemas.microsoft.com/office/powerpoint/2010/main" val="525413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the first thing we had to do to conduct our research was cleaning and tidying up the data using R that we collected from the stat </a:t>
            </a:r>
            <a:r>
              <a:rPr lang="en-US" err="1">
                <a:cs typeface="Calibri"/>
              </a:rPr>
              <a:t>canada</a:t>
            </a:r>
            <a:r>
              <a:rPr lang="en-US">
                <a:cs typeface="Calibri"/>
              </a:rPr>
              <a:t> website, as the raw data was not fit to be </a:t>
            </a:r>
            <a:r>
              <a:rPr lang="en-US" err="1">
                <a:cs typeface="Calibri"/>
              </a:rPr>
              <a:t>analysed</a:t>
            </a:r>
            <a:r>
              <a:rPr lang="en-US">
                <a:cs typeface="Calibri"/>
              </a:rPr>
              <a:t>. </a:t>
            </a:r>
            <a:endParaRPr lang="en-US" err="1"/>
          </a:p>
        </p:txBody>
      </p:sp>
      <p:sp>
        <p:nvSpPr>
          <p:cNvPr id="4" name="Slide Number Placeholder 3"/>
          <p:cNvSpPr>
            <a:spLocks noGrp="1"/>
          </p:cNvSpPr>
          <p:nvPr>
            <p:ph type="sldNum" sz="quarter" idx="10"/>
          </p:nvPr>
        </p:nvSpPr>
        <p:spPr/>
        <p:txBody>
          <a:bodyPr/>
          <a:lstStyle/>
          <a:p>
            <a:fld id="{0F10391C-3A19-4845-B7FC-7389C83E80C9}" type="slidenum">
              <a:rPr lang="en-US" smtClean="0"/>
              <a:t>3</a:t>
            </a:fld>
            <a:endParaRPr lang="en-US"/>
          </a:p>
        </p:txBody>
      </p:sp>
    </p:spTree>
    <p:extLst>
      <p:ext uri="{BB962C8B-B14F-4D97-AF65-F5344CB8AC3E}">
        <p14:creationId xmlns:p14="http://schemas.microsoft.com/office/powerpoint/2010/main" val="2138811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analyzed the income-to-tuition ratio for</a:t>
            </a:r>
            <a:r>
              <a:rPr lang="en-US" dirty="0"/>
              <a:t> both</a:t>
            </a:r>
            <a:r>
              <a:rPr lang="en-US"/>
              <a:t> undergraduate and graduate students, plotting the ratio (income 5 years after graduation divided by tuition fees) against their graduation year. </a:t>
            </a:r>
            <a:r>
              <a:rPr lang="en-US" dirty="0"/>
              <a:t>As you can see each </a:t>
            </a:r>
            <a:r>
              <a:rPr lang="en-US"/>
              <a:t>graph includes lines for both domestic and international students.</a:t>
            </a:r>
          </a:p>
          <a:p>
            <a:r>
              <a:rPr lang="en-US" dirty="0"/>
              <a:t>All in all our</a:t>
            </a:r>
            <a:r>
              <a:rPr lang="en-US"/>
              <a:t> findings show a downward trend for all the lines, indicating tuition fees are increasing faster than incomes.</a:t>
            </a:r>
            <a:endParaRPr lang="en-US">
              <a:cs typeface="Calibri" panose="020F0502020204030204"/>
            </a:endParaRPr>
          </a:p>
        </p:txBody>
      </p:sp>
      <p:sp>
        <p:nvSpPr>
          <p:cNvPr id="4" name="Slide Number Placeholder 3"/>
          <p:cNvSpPr>
            <a:spLocks noGrp="1"/>
          </p:cNvSpPr>
          <p:nvPr>
            <p:ph type="sldNum" sz="quarter" idx="10"/>
          </p:nvPr>
        </p:nvSpPr>
        <p:spPr/>
        <p:txBody>
          <a:bodyPr/>
          <a:lstStyle/>
          <a:p>
            <a:fld id="{0F10391C-3A19-4845-B7FC-7389C83E80C9}" type="slidenum">
              <a:rPr lang="en-US" smtClean="0"/>
              <a:t>4</a:t>
            </a:fld>
            <a:endParaRPr lang="en-US"/>
          </a:p>
        </p:txBody>
      </p:sp>
    </p:spTree>
    <p:extLst>
      <p:ext uri="{BB962C8B-B14F-4D97-AF65-F5344CB8AC3E}">
        <p14:creationId xmlns:p14="http://schemas.microsoft.com/office/powerpoint/2010/main" val="2100646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effectLst/>
                <a:latin typeface="Helvetica Neue" panose="02000503000000020004" pitchFamily="2" charset="0"/>
              </a:rPr>
              <a:t>•As can be seen from the visualization, the data shows a concerning rise in student debt for both undergraduate and graduate students in Canada from 2000 to 2020.</a:t>
            </a:r>
          </a:p>
          <a:p>
            <a:r>
              <a:rPr lang="en-CA">
                <a:effectLst/>
                <a:latin typeface="Helvetica Neue" panose="02000503000000020004" pitchFamily="2" charset="0"/>
              </a:rPr>
              <a:t>•Coupled with the declining income-to-tuition ratio, as illustrated in the previous slide, this trend </a:t>
            </a:r>
            <a:r>
              <a:rPr lang="en-CA" err="1">
                <a:effectLst/>
                <a:latin typeface="Helvetica Neue" panose="02000503000000020004" pitchFamily="2" charset="0"/>
              </a:rPr>
              <a:t>empasizes</a:t>
            </a:r>
            <a:r>
              <a:rPr lang="en-CA">
                <a:effectLst/>
                <a:latin typeface="Helvetica Neue" panose="02000503000000020004" pitchFamily="2" charset="0"/>
              </a:rPr>
              <a:t> the urgent need for policies to improve tuition affordability and enhance financial aid for students.</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fld id="{0F10391C-3A19-4845-B7FC-7389C83E80C9}" type="slidenum">
              <a:rPr lang="en-US" smtClean="0"/>
              <a:t>5</a:t>
            </a:fld>
            <a:endParaRPr lang="en-US"/>
          </a:p>
        </p:txBody>
      </p:sp>
    </p:spTree>
    <p:extLst>
      <p:ext uri="{BB962C8B-B14F-4D97-AF65-F5344CB8AC3E}">
        <p14:creationId xmlns:p14="http://schemas.microsoft.com/office/powerpoint/2010/main" val="3362146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so far we have looked at the problems. But, what about the best place to work to get the best ROI on your tuition fee?</a:t>
            </a:r>
          </a:p>
          <a:p>
            <a:r>
              <a:rPr lang="en-US"/>
              <a:t>A few observations can be made here</a:t>
            </a:r>
          </a:p>
          <a:p>
            <a:r>
              <a:rPr lang="en-US"/>
              <a:t>1. So concerning this ratio newfoundland is the province that provides the best ROI whereas Ontario is the worst</a:t>
            </a:r>
          </a:p>
          <a:p>
            <a:r>
              <a:rPr lang="en-US"/>
              <a:t>3. Lastly, it can be seen overall that the ratio for international students is a lot less compared to domestic students</a:t>
            </a:r>
          </a:p>
        </p:txBody>
      </p:sp>
      <p:sp>
        <p:nvSpPr>
          <p:cNvPr id="4" name="Slide Number Placeholder 3"/>
          <p:cNvSpPr>
            <a:spLocks noGrp="1"/>
          </p:cNvSpPr>
          <p:nvPr>
            <p:ph type="sldNum" sz="quarter" idx="10"/>
          </p:nvPr>
        </p:nvSpPr>
        <p:spPr/>
        <p:txBody>
          <a:bodyPr/>
          <a:lstStyle/>
          <a:p>
            <a:fld id="{0F10391C-3A19-4845-B7FC-7389C83E80C9}" type="slidenum">
              <a:rPr lang="en-US" smtClean="0"/>
              <a:t>6</a:t>
            </a:fld>
            <a:endParaRPr lang="en-US"/>
          </a:p>
        </p:txBody>
      </p:sp>
    </p:spTree>
    <p:extLst>
      <p:ext uri="{BB962C8B-B14F-4D97-AF65-F5344CB8AC3E}">
        <p14:creationId xmlns:p14="http://schemas.microsoft.com/office/powerpoint/2010/main" val="682315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On-brand</a:t>
            </a:r>
            <a:r>
              <a:rPr lang="en-US" baseline="0"/>
              <a:t> bullet points</a:t>
            </a:r>
          </a:p>
          <a:p>
            <a:br>
              <a:rPr lang="en-US" baseline="0"/>
            </a:br>
            <a:r>
              <a:rPr lang="en-US" b="0" u="sng" baseline="0"/>
              <a:t>* copy and paste to reuse *</a:t>
            </a:r>
          </a:p>
          <a:p>
            <a:endParaRPr lang="en-US" b="0" u="sng" baseline="0"/>
          </a:p>
          <a:p>
            <a:r>
              <a:rPr lang="en-US" b="1"/>
              <a:t>FONT: </a:t>
            </a:r>
            <a:br>
              <a:rPr lang="en-US" b="1"/>
            </a:br>
            <a:r>
              <a:rPr lang="en-US" b="1"/>
              <a:t>Header:</a:t>
            </a:r>
          </a:p>
          <a:p>
            <a:r>
              <a:rPr lang="en-US"/>
              <a:t>Impact, uppercase</a:t>
            </a:r>
            <a:br>
              <a:rPr lang="en-US"/>
            </a:br>
            <a:r>
              <a:rPr lang="en-US" b="1"/>
              <a:t>Subheads</a:t>
            </a:r>
            <a:r>
              <a:rPr lang="en-US" b="1" baseline="0"/>
              <a:t> and Table:</a:t>
            </a:r>
            <a:br>
              <a:rPr lang="en-US" baseline="0"/>
            </a:br>
            <a:r>
              <a:rPr lang="en-US" baseline="0"/>
              <a:t>Trebuchet MS, bold, uppercase</a:t>
            </a:r>
            <a:br>
              <a:rPr lang="en-US"/>
            </a:br>
            <a:r>
              <a:rPr lang="en-US" b="1"/>
              <a:t>Body:</a:t>
            </a:r>
            <a:br>
              <a:rPr lang="en-US"/>
            </a:br>
            <a:r>
              <a:rPr lang="en-US"/>
              <a:t>Times, sentence</a:t>
            </a:r>
            <a:r>
              <a:rPr lang="en-US" baseline="0"/>
              <a:t>-case</a:t>
            </a:r>
            <a:endParaRPr lang="en-US"/>
          </a:p>
          <a:p>
            <a:endParaRPr lang="en-US" b="0" u="sng"/>
          </a:p>
          <a:p>
            <a:endParaRPr lang="en-US"/>
          </a:p>
        </p:txBody>
      </p:sp>
      <p:sp>
        <p:nvSpPr>
          <p:cNvPr id="4" name="Slide Number Placeholder 3"/>
          <p:cNvSpPr>
            <a:spLocks noGrp="1"/>
          </p:cNvSpPr>
          <p:nvPr>
            <p:ph type="sldNum" sz="quarter" idx="10"/>
          </p:nvPr>
        </p:nvSpPr>
        <p:spPr/>
        <p:txBody>
          <a:bodyPr/>
          <a:lstStyle/>
          <a:p>
            <a:fld id="{0F10391C-3A19-4845-B7FC-7389C83E80C9}" type="slidenum">
              <a:rPr lang="en-US" smtClean="0"/>
              <a:t>7</a:t>
            </a:fld>
            <a:endParaRPr lang="en-US"/>
          </a:p>
        </p:txBody>
      </p:sp>
    </p:spTree>
    <p:extLst>
      <p:ext uri="{BB962C8B-B14F-4D97-AF65-F5344CB8AC3E}">
        <p14:creationId xmlns:p14="http://schemas.microsoft.com/office/powerpoint/2010/main" val="4045180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10391C-3A19-4845-B7FC-7389C83E80C9}" type="slidenum">
              <a:rPr lang="en-US" smtClean="0"/>
              <a:t>8</a:t>
            </a:fld>
            <a:endParaRPr lang="en-US"/>
          </a:p>
        </p:txBody>
      </p:sp>
    </p:spTree>
    <p:extLst>
      <p:ext uri="{BB962C8B-B14F-4D97-AF65-F5344CB8AC3E}">
        <p14:creationId xmlns:p14="http://schemas.microsoft.com/office/powerpoint/2010/main" val="1215369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5</a:t>
            </a:r>
          </a:p>
        </p:txBody>
      </p:sp>
      <p:sp>
        <p:nvSpPr>
          <p:cNvPr id="4" name="Slide Number Placeholder 3"/>
          <p:cNvSpPr>
            <a:spLocks noGrp="1"/>
          </p:cNvSpPr>
          <p:nvPr>
            <p:ph type="sldNum" sz="quarter" idx="10"/>
          </p:nvPr>
        </p:nvSpPr>
        <p:spPr/>
        <p:txBody>
          <a:bodyPr/>
          <a:lstStyle/>
          <a:p>
            <a:fld id="{E162F7FF-80E9-EA46-8276-FB972CB01D29}" type="slidenum">
              <a:rPr lang="en-US" smtClean="0"/>
              <a:t>9</a:t>
            </a:fld>
            <a:endParaRPr lang="en-US"/>
          </a:p>
        </p:txBody>
      </p:sp>
    </p:spTree>
    <p:extLst>
      <p:ext uri="{BB962C8B-B14F-4D97-AF65-F5344CB8AC3E}">
        <p14:creationId xmlns:p14="http://schemas.microsoft.com/office/powerpoint/2010/main" val="20747496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D BAR | Title Page with side imag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6B2EDA9-BA65-7D43-B2F9-A634420DBC76}"/>
              </a:ext>
            </a:extLst>
          </p:cNvPr>
          <p:cNvSpPr txBox="1"/>
          <p:nvPr userDrawn="1"/>
        </p:nvSpPr>
        <p:spPr>
          <a:xfrm>
            <a:off x="-1" y="-1"/>
            <a:ext cx="7204076" cy="6858000"/>
          </a:xfrm>
          <a:prstGeom prst="rect">
            <a:avLst/>
          </a:prstGeom>
          <a:solidFill>
            <a:srgbClr val="CC0633"/>
          </a:solidFill>
        </p:spPr>
        <p:txBody>
          <a:bodyPr wrap="square" rtlCol="0">
            <a:spAutoFit/>
          </a:bodyPr>
          <a:lstStyle/>
          <a:p>
            <a:endParaRPr lang="en-US">
              <a:solidFill>
                <a:srgbClr val="CC0633"/>
              </a:solidFill>
            </a:endParaRPr>
          </a:p>
        </p:txBody>
      </p:sp>
      <p:sp>
        <p:nvSpPr>
          <p:cNvPr id="15" name="Picture Placeholder 11"/>
          <p:cNvSpPr>
            <a:spLocks noGrp="1"/>
          </p:cNvSpPr>
          <p:nvPr>
            <p:ph type="pic" sz="quarter" idx="12"/>
          </p:nvPr>
        </p:nvSpPr>
        <p:spPr>
          <a:xfrm>
            <a:off x="7196254" y="-1"/>
            <a:ext cx="4987925" cy="6858000"/>
          </a:xfrm>
        </p:spPr>
        <p:txBody>
          <a:bodyPr/>
          <a:lstStyle/>
          <a:p>
            <a:endParaRPr lang="en-US"/>
          </a:p>
        </p:txBody>
      </p:sp>
      <p:sp>
        <p:nvSpPr>
          <p:cNvPr id="4" name="Date Placeholder 3"/>
          <p:cNvSpPr>
            <a:spLocks noGrp="1"/>
          </p:cNvSpPr>
          <p:nvPr>
            <p:ph type="dt" sz="half" idx="10"/>
          </p:nvPr>
        </p:nvSpPr>
        <p:spPr>
          <a:xfrm>
            <a:off x="628649" y="5317900"/>
            <a:ext cx="2743200" cy="365125"/>
          </a:xfrm>
        </p:spPr>
        <p:txBody>
          <a:bodyPr/>
          <a:lstStyle>
            <a:lvl1pPr>
              <a:defRPr>
                <a:solidFill>
                  <a:schemeClr val="bg1"/>
                </a:solidFill>
              </a:defRPr>
            </a:lvl1pPr>
          </a:lstStyle>
          <a:p>
            <a:r>
              <a:rPr lang="en-US"/>
              <a:t>DAY MONTH YEAR</a:t>
            </a:r>
          </a:p>
        </p:txBody>
      </p:sp>
      <p:sp>
        <p:nvSpPr>
          <p:cNvPr id="11" name="Text Placeholder 10"/>
          <p:cNvSpPr>
            <a:spLocks noGrp="1"/>
          </p:cNvSpPr>
          <p:nvPr>
            <p:ph type="body" sz="quarter" idx="11" hasCustomPrompt="1"/>
          </p:nvPr>
        </p:nvSpPr>
        <p:spPr>
          <a:xfrm>
            <a:off x="628649" y="1570865"/>
            <a:ext cx="6575426" cy="3727450"/>
          </a:xfrm>
        </p:spPr>
        <p:txBody>
          <a:bodyPr>
            <a:noAutofit/>
          </a:bodyPr>
          <a:lstStyle>
            <a:lvl1pPr marL="0" indent="0">
              <a:buNone/>
              <a:defRPr sz="6600" b="0">
                <a:solidFill>
                  <a:schemeClr val="bg1"/>
                </a:solidFill>
                <a:latin typeface="Impact" charset="0"/>
                <a:ea typeface="Impact" charset="0"/>
                <a:cs typeface="Impact" charset="0"/>
              </a:defRPr>
            </a:lvl1pPr>
          </a:lstStyle>
          <a:p>
            <a:pPr lvl="0"/>
            <a:r>
              <a:rPr lang="en-US"/>
              <a:t>PRESENTATION</a:t>
            </a:r>
            <a:br>
              <a:rPr lang="en-US"/>
            </a:br>
            <a:r>
              <a:rPr lang="en-US"/>
              <a:t>TITLE PAGE</a:t>
            </a:r>
            <a:br>
              <a:rPr lang="en-US"/>
            </a:br>
            <a:r>
              <a:rPr lang="en-US"/>
              <a:t>WITH </a:t>
            </a:r>
            <a:br>
              <a:rPr lang="en-US"/>
            </a:br>
            <a:r>
              <a:rPr lang="en-US"/>
              <a:t>SIDE IMAGE</a:t>
            </a:r>
          </a:p>
        </p:txBody>
      </p:sp>
      <p:pic>
        <p:nvPicPr>
          <p:cNvPr id="14" name="Picture 13">
            <a:extLst>
              <a:ext uri="{FF2B5EF4-FFF2-40B4-BE49-F238E27FC236}">
                <a16:creationId xmlns:a16="http://schemas.microsoft.com/office/drawing/2014/main" id="{D54AFDEA-ECA5-5949-BBA0-CB12683808AD}"/>
              </a:ext>
            </a:extLst>
          </p:cNvPr>
          <p:cNvPicPr>
            <a:picLocks noChangeAspect="1"/>
          </p:cNvPicPr>
          <p:nvPr userDrawn="1"/>
        </p:nvPicPr>
        <p:blipFill>
          <a:blip r:embed="rId2"/>
          <a:stretch>
            <a:fillRect/>
          </a:stretch>
        </p:blipFill>
        <p:spPr>
          <a:xfrm>
            <a:off x="9474551" y="0"/>
            <a:ext cx="1281870" cy="640935"/>
          </a:xfrm>
          <a:prstGeom prst="rect">
            <a:avLst/>
          </a:prstGeom>
        </p:spPr>
      </p:pic>
    </p:spTree>
    <p:extLst>
      <p:ext uri="{BB962C8B-B14F-4D97-AF65-F5344CB8AC3E}">
        <p14:creationId xmlns:p14="http://schemas.microsoft.com/office/powerpoint/2010/main" val="100883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 BAR | Divider with image">
    <p:spTree>
      <p:nvGrpSpPr>
        <p:cNvPr id="1" name=""/>
        <p:cNvGrpSpPr/>
        <p:nvPr/>
      </p:nvGrpSpPr>
      <p:grpSpPr>
        <a:xfrm>
          <a:off x="0" y="0"/>
          <a:ext cx="0" cy="0"/>
          <a:chOff x="0" y="0"/>
          <a:chExt cx="0" cy="0"/>
        </a:xfrm>
      </p:grpSpPr>
      <p:sp>
        <p:nvSpPr>
          <p:cNvPr id="5" name="Rectangle 4"/>
          <p:cNvSpPr/>
          <p:nvPr userDrawn="1"/>
        </p:nvSpPr>
        <p:spPr>
          <a:xfrm>
            <a:off x="0" y="-6351"/>
            <a:ext cx="12192000" cy="4622287"/>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Picture Placeholder 11"/>
          <p:cNvSpPr>
            <a:spLocks noGrp="1"/>
          </p:cNvSpPr>
          <p:nvPr>
            <p:ph type="pic" sz="quarter" idx="13"/>
          </p:nvPr>
        </p:nvSpPr>
        <p:spPr>
          <a:xfrm>
            <a:off x="1" y="0"/>
            <a:ext cx="12191999" cy="4616605"/>
          </a:xfrm>
        </p:spPr>
        <p:txBody>
          <a:bodyPr/>
          <a:lstStyle/>
          <a:p>
            <a:endParaRPr lang="en-US"/>
          </a:p>
        </p:txBody>
      </p:sp>
      <p:sp>
        <p:nvSpPr>
          <p:cNvPr id="2" name="Title 1"/>
          <p:cNvSpPr>
            <a:spLocks noGrp="1"/>
          </p:cNvSpPr>
          <p:nvPr>
            <p:ph type="ctrTitle" hasCustomPrompt="1"/>
          </p:nvPr>
        </p:nvSpPr>
        <p:spPr>
          <a:xfrm>
            <a:off x="628648" y="4916449"/>
            <a:ext cx="9144000" cy="1885795"/>
          </a:xfrm>
        </p:spPr>
        <p:txBody>
          <a:bodyPr anchor="t">
            <a:noAutofit/>
          </a:bodyPr>
          <a:lstStyle>
            <a:lvl1pPr algn="l">
              <a:defRPr sz="6000">
                <a:solidFill>
                  <a:srgbClr val="CC0633"/>
                </a:solidFill>
              </a:defRPr>
            </a:lvl1pPr>
          </a:lstStyle>
          <a:p>
            <a:r>
              <a:rPr lang="en-US"/>
              <a:t>DIVIDER SLIDE</a:t>
            </a:r>
            <a:br>
              <a:rPr lang="en-US"/>
            </a:br>
            <a:r>
              <a:rPr lang="en-US"/>
              <a:t>WITH IMAGE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D BG | Divider without imag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6B2EDA9-BA65-7D43-B2F9-A634420DBC76}"/>
              </a:ext>
            </a:extLst>
          </p:cNvPr>
          <p:cNvSpPr txBox="1"/>
          <p:nvPr userDrawn="1"/>
        </p:nvSpPr>
        <p:spPr>
          <a:xfrm>
            <a:off x="0" y="1"/>
            <a:ext cx="12192000" cy="6863590"/>
          </a:xfrm>
          <a:prstGeom prst="rect">
            <a:avLst/>
          </a:prstGeom>
          <a:solidFill>
            <a:srgbClr val="CC0633"/>
          </a:solidFill>
        </p:spPr>
        <p:txBody>
          <a:bodyPr wrap="square" rtlCol="0">
            <a:spAutoFit/>
          </a:bodyPr>
          <a:lstStyle/>
          <a:p>
            <a:endParaRPr lang="en-US"/>
          </a:p>
        </p:txBody>
      </p:sp>
      <p:sp>
        <p:nvSpPr>
          <p:cNvPr id="2" name="Title 1"/>
          <p:cNvSpPr>
            <a:spLocks noGrp="1"/>
          </p:cNvSpPr>
          <p:nvPr>
            <p:ph type="ctrTitle" hasCustomPrompt="1"/>
          </p:nvPr>
        </p:nvSpPr>
        <p:spPr>
          <a:xfrm>
            <a:off x="628648" y="2486102"/>
            <a:ext cx="9144000" cy="1885795"/>
          </a:xfrm>
        </p:spPr>
        <p:txBody>
          <a:bodyPr anchor="ctr" anchorCtr="0">
            <a:noAutofit/>
          </a:bodyPr>
          <a:lstStyle>
            <a:lvl1pPr algn="l">
              <a:defRPr sz="8800">
                <a:solidFill>
                  <a:schemeClr val="bg1"/>
                </a:solidFill>
              </a:defRPr>
            </a:lvl1pPr>
          </a:lstStyle>
          <a:p>
            <a:r>
              <a:rPr lang="en-US"/>
              <a:t>DIVIDER SLIDE</a:t>
            </a:r>
            <a:br>
              <a:rPr lang="en-US"/>
            </a:br>
            <a:r>
              <a:rPr lang="en-US"/>
              <a:t>WITHOUT IMAGE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 BG | DIvider without imag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628648" y="2486102"/>
            <a:ext cx="9144000" cy="1885795"/>
          </a:xfrm>
        </p:spPr>
        <p:txBody>
          <a:bodyPr anchor="ctr" anchorCtr="0">
            <a:noAutofit/>
          </a:bodyPr>
          <a:lstStyle>
            <a:lvl1pPr algn="l">
              <a:defRPr sz="8800">
                <a:solidFill>
                  <a:srgbClr val="CC0633"/>
                </a:solidFill>
              </a:defRPr>
            </a:lvl1pPr>
          </a:lstStyle>
          <a:p>
            <a:r>
              <a:rPr lang="en-US"/>
              <a:t>DIVIDER SLIDE</a:t>
            </a:r>
            <a:br>
              <a:rPr lang="en-US"/>
            </a:br>
            <a:r>
              <a:rPr lang="en-US"/>
              <a:t>WITHOUT IMAGE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D BAR | sub-divider">
    <p:spTree>
      <p:nvGrpSpPr>
        <p:cNvPr id="1" name=""/>
        <p:cNvGrpSpPr/>
        <p:nvPr/>
      </p:nvGrpSpPr>
      <p:grpSpPr>
        <a:xfrm>
          <a:off x="0" y="0"/>
          <a:ext cx="0" cy="0"/>
          <a:chOff x="0" y="0"/>
          <a:chExt cx="0" cy="0"/>
        </a:xfrm>
      </p:grpSpPr>
      <p:sp>
        <p:nvSpPr>
          <p:cNvPr id="9" name="Picture Placeholder 11"/>
          <p:cNvSpPr>
            <a:spLocks noGrp="1"/>
          </p:cNvSpPr>
          <p:nvPr>
            <p:ph type="pic" sz="quarter" idx="12"/>
          </p:nvPr>
        </p:nvSpPr>
        <p:spPr>
          <a:xfrm>
            <a:off x="1" y="1286107"/>
            <a:ext cx="12192000" cy="5571893"/>
          </a:xfrm>
        </p:spPr>
        <p:txBody>
          <a:bodyPr/>
          <a:lstStyle/>
          <a:p>
            <a:endParaRPr lang="en-US"/>
          </a:p>
        </p:txBody>
      </p:sp>
      <p:sp>
        <p:nvSpPr>
          <p:cNvPr id="7" name="TextBox 6">
            <a:extLst>
              <a:ext uri="{FF2B5EF4-FFF2-40B4-BE49-F238E27FC236}">
                <a16:creationId xmlns:a16="http://schemas.microsoft.com/office/drawing/2014/main" id="{76B2EDA9-BA65-7D43-B2F9-A634420DBC76}"/>
              </a:ext>
            </a:extLst>
          </p:cNvPr>
          <p:cNvSpPr txBox="1"/>
          <p:nvPr userDrawn="1"/>
        </p:nvSpPr>
        <p:spPr>
          <a:xfrm>
            <a:off x="1" y="0"/>
            <a:ext cx="12191999" cy="1286107"/>
          </a:xfrm>
          <a:prstGeom prst="rect">
            <a:avLst/>
          </a:prstGeom>
          <a:solidFill>
            <a:srgbClr val="CC0633"/>
          </a:solidFill>
        </p:spPr>
        <p:txBody>
          <a:bodyPr wrap="square" rtlCol="0">
            <a:spAutoFit/>
          </a:bodyPr>
          <a:lstStyle/>
          <a:p>
            <a:endParaRPr lang="en-US"/>
          </a:p>
        </p:txBody>
      </p:sp>
      <p:sp>
        <p:nvSpPr>
          <p:cNvPr id="8" name="Title 1"/>
          <p:cNvSpPr>
            <a:spLocks noGrp="1"/>
          </p:cNvSpPr>
          <p:nvPr>
            <p:ph type="ctrTitle" hasCustomPrompt="1"/>
          </p:nvPr>
        </p:nvSpPr>
        <p:spPr>
          <a:xfrm>
            <a:off x="628648" y="299844"/>
            <a:ext cx="9144000" cy="986263"/>
          </a:xfrm>
        </p:spPr>
        <p:txBody>
          <a:bodyPr anchor="t">
            <a:noAutofit/>
          </a:bodyPr>
          <a:lstStyle>
            <a:lvl1pPr algn="l">
              <a:defRPr sz="6000" baseline="0">
                <a:solidFill>
                  <a:schemeClr val="bg1"/>
                </a:solidFill>
              </a:defRPr>
            </a:lvl1pPr>
          </a:lstStyle>
          <a:p>
            <a:r>
              <a:rPr lang="en-US"/>
              <a:t>SUB-DIVIDER SLIDE</a:t>
            </a:r>
          </a:p>
        </p:txBody>
      </p:sp>
    </p:spTree>
    <p:extLst>
      <p:ext uri="{BB962C8B-B14F-4D97-AF65-F5344CB8AC3E}">
        <p14:creationId xmlns:p14="http://schemas.microsoft.com/office/powerpoint/2010/main" val="2039459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BAR | sub-divider">
    <p:spTree>
      <p:nvGrpSpPr>
        <p:cNvPr id="1" name=""/>
        <p:cNvGrpSpPr/>
        <p:nvPr/>
      </p:nvGrpSpPr>
      <p:grpSpPr>
        <a:xfrm>
          <a:off x="0" y="0"/>
          <a:ext cx="0" cy="0"/>
          <a:chOff x="0" y="0"/>
          <a:chExt cx="0" cy="0"/>
        </a:xfrm>
      </p:grpSpPr>
      <p:sp>
        <p:nvSpPr>
          <p:cNvPr id="12" name="Rectangle 11"/>
          <p:cNvSpPr/>
          <p:nvPr userDrawn="1"/>
        </p:nvSpPr>
        <p:spPr>
          <a:xfrm>
            <a:off x="-1" y="1279249"/>
            <a:ext cx="12192001" cy="5578751"/>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p:cNvSpPr/>
          <p:nvPr userDrawn="1"/>
        </p:nvSpPr>
        <p:spPr>
          <a:xfrm>
            <a:off x="-1" y="1286107"/>
            <a:ext cx="12192001" cy="5578751"/>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Picture Placeholder 11"/>
          <p:cNvSpPr>
            <a:spLocks noGrp="1"/>
          </p:cNvSpPr>
          <p:nvPr>
            <p:ph type="pic" sz="quarter" idx="14"/>
          </p:nvPr>
        </p:nvSpPr>
        <p:spPr>
          <a:xfrm>
            <a:off x="1" y="1292965"/>
            <a:ext cx="12192000" cy="5571893"/>
          </a:xfrm>
        </p:spPr>
        <p:txBody>
          <a:bodyPr/>
          <a:lstStyle/>
          <a:p>
            <a:endParaRPr lang="en-US"/>
          </a:p>
        </p:txBody>
      </p:sp>
      <p:sp>
        <p:nvSpPr>
          <p:cNvPr id="10" name="Title 1"/>
          <p:cNvSpPr>
            <a:spLocks noGrp="1"/>
          </p:cNvSpPr>
          <p:nvPr>
            <p:ph type="ctrTitle" hasCustomPrompt="1"/>
          </p:nvPr>
        </p:nvSpPr>
        <p:spPr>
          <a:xfrm>
            <a:off x="628648" y="299844"/>
            <a:ext cx="9144000" cy="986263"/>
          </a:xfrm>
        </p:spPr>
        <p:txBody>
          <a:bodyPr anchor="t">
            <a:noAutofit/>
          </a:bodyPr>
          <a:lstStyle>
            <a:lvl1pPr algn="l">
              <a:defRPr sz="6000" baseline="0">
                <a:solidFill>
                  <a:srgbClr val="CC0633"/>
                </a:solidFill>
              </a:defRPr>
            </a:lvl1pPr>
          </a:lstStyle>
          <a:p>
            <a:r>
              <a:rPr lang="en-US"/>
              <a:t>SUB-DIVIDER SLIDE</a:t>
            </a:r>
          </a:p>
        </p:txBody>
      </p:sp>
      <p:sp>
        <p:nvSpPr>
          <p:cNvPr id="11" name="Picture Placeholder 11"/>
          <p:cNvSpPr>
            <a:spLocks noGrp="1"/>
          </p:cNvSpPr>
          <p:nvPr>
            <p:ph type="pic" sz="quarter" idx="12"/>
          </p:nvPr>
        </p:nvSpPr>
        <p:spPr>
          <a:xfrm>
            <a:off x="1" y="1286107"/>
            <a:ext cx="12192000" cy="5571893"/>
          </a:xfrm>
        </p:spPr>
        <p:txBody>
          <a:bodyPr/>
          <a:lstStyle/>
          <a:p>
            <a:endParaRPr lang="en-US"/>
          </a:p>
        </p:txBody>
      </p:sp>
    </p:spTree>
    <p:extLst>
      <p:ext uri="{BB962C8B-B14F-4D97-AF65-F5344CB8AC3E}">
        <p14:creationId xmlns:p14="http://schemas.microsoft.com/office/powerpoint/2010/main" val="19516501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1325563"/>
          </a:xfrm>
        </p:spPr>
        <p:txBody>
          <a:bodyPr/>
          <a:lstStyle>
            <a:lvl1pPr>
              <a:defRPr>
                <a:solidFill>
                  <a:srgbClr val="CC0633"/>
                </a:solidFill>
              </a:defRPr>
            </a:lvl1pPr>
          </a:lstStyle>
          <a:p>
            <a:r>
              <a:rPr lang="en-US"/>
              <a:t>PAGE WITH BULLETS</a:t>
            </a:r>
          </a:p>
        </p:txBody>
      </p:sp>
      <p:sp>
        <p:nvSpPr>
          <p:cNvPr id="4" name="Date Placeholder 3"/>
          <p:cNvSpPr>
            <a:spLocks noGrp="1"/>
          </p:cNvSpPr>
          <p:nvPr>
            <p:ph type="dt" sz="half" idx="10"/>
          </p:nvPr>
        </p:nvSpPr>
        <p:spPr/>
        <p:txBody>
          <a:bodyPr/>
          <a:lstStyle/>
          <a:p>
            <a:fld id="{482545AB-E10E-A541-9AB5-B013C07D8858}" type="datetimeFigureOut">
              <a:rPr lang="en-US" smtClean="0"/>
              <a:t>1/15/25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4A04E3-866B-424A-9F33-40E3799F4726}" type="slidenum">
              <a:rPr lang="en-US" smtClean="0"/>
              <a:t>‹#›</a:t>
            </a:fld>
            <a:endParaRPr lang="en-US"/>
          </a:p>
        </p:txBody>
      </p:sp>
      <p:sp>
        <p:nvSpPr>
          <p:cNvPr id="7" name="Text Placeholder 2">
            <a:extLst>
              <a:ext uri="{FF2B5EF4-FFF2-40B4-BE49-F238E27FC236}">
                <a16:creationId xmlns:a16="http://schemas.microsoft.com/office/drawing/2014/main" id="{28099102-4D2D-E045-AFDA-D4B493CAF9AA}"/>
              </a:ext>
            </a:extLst>
          </p:cNvPr>
          <p:cNvSpPr>
            <a:spLocks noGrp="1"/>
          </p:cNvSpPr>
          <p:nvPr>
            <p:ph type="body" sz="quarter" idx="13"/>
          </p:nvPr>
        </p:nvSpPr>
        <p:spPr>
          <a:xfrm>
            <a:off x="-107074" y="1917700"/>
            <a:ext cx="11460874" cy="3568700"/>
          </a:xfrm>
          <a:prstGeom prst="rect">
            <a:avLst/>
          </a:prstGeom>
        </p:spPr>
        <p:txBody>
          <a:bodyPr/>
          <a:lstStyle>
            <a:lvl1pPr marL="1066800" indent="-1066800">
              <a:buFontTx/>
              <a:buBlip>
                <a:blip r:embed="rId2"/>
              </a:buBlip>
              <a:tabLst/>
              <a:defRPr b="0">
                <a:solidFill>
                  <a:srgbClr val="54585A"/>
                </a:solidFill>
                <a:latin typeface="Times" charset="0"/>
                <a:ea typeface="Times" charset="0"/>
                <a:cs typeface="Times" charset="0"/>
              </a:defRPr>
            </a:lvl1pPr>
            <a:lvl2pPr marL="1384300" indent="-927100">
              <a:buFontTx/>
              <a:buBlip>
                <a:blip r:embed="rId2"/>
              </a:buBlip>
              <a:tabLst/>
              <a:defRPr b="0">
                <a:solidFill>
                  <a:srgbClr val="54585A"/>
                </a:solidFill>
                <a:latin typeface="Times" charset="0"/>
                <a:ea typeface="Times" charset="0"/>
                <a:cs typeface="Times" charset="0"/>
              </a:defRPr>
            </a:lvl2pPr>
            <a:lvl3pPr marL="1736725" indent="-822325">
              <a:buFontTx/>
              <a:buBlip>
                <a:blip r:embed="rId2"/>
              </a:buBlip>
              <a:tabLst/>
              <a:defRPr b="0">
                <a:solidFill>
                  <a:srgbClr val="54585A"/>
                </a:solidFill>
                <a:latin typeface="Times" charset="0"/>
                <a:ea typeface="Times" charset="0"/>
                <a:cs typeface="Times" charset="0"/>
              </a:defRPr>
            </a:lvl3pPr>
            <a:lvl4pPr marL="2089150" indent="-717550">
              <a:buFontTx/>
              <a:buBlip>
                <a:blip r:embed="rId2"/>
              </a:buBlip>
              <a:tabLst/>
              <a:defRPr b="0">
                <a:solidFill>
                  <a:srgbClr val="54585A"/>
                </a:solidFill>
                <a:latin typeface="Times" charset="0"/>
                <a:ea typeface="Times" charset="0"/>
                <a:cs typeface="Times" charset="0"/>
              </a:defRPr>
            </a:lvl4pPr>
            <a:lvl5pPr marL="2540000" indent="-711200">
              <a:buFontTx/>
              <a:buBlip>
                <a:blip r:embed="rId2"/>
              </a:buBlip>
              <a:tabLst/>
              <a:defRPr b="0">
                <a:solidFill>
                  <a:srgbClr val="54585A"/>
                </a:solidFill>
                <a:latin typeface="Times" charset="0"/>
                <a:ea typeface="Times" charset="0"/>
                <a:cs typeface="Times"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21863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umber 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1325563"/>
          </a:xfrm>
        </p:spPr>
        <p:txBody>
          <a:bodyPr/>
          <a:lstStyle>
            <a:lvl1pPr>
              <a:defRPr>
                <a:solidFill>
                  <a:srgbClr val="CC0633"/>
                </a:solidFill>
              </a:defRPr>
            </a:lvl1pPr>
          </a:lstStyle>
          <a:p>
            <a:r>
              <a:rPr lang="en-US"/>
              <a:t>PAGE WITH NUMBER LIST</a:t>
            </a:r>
          </a:p>
        </p:txBody>
      </p:sp>
      <p:sp>
        <p:nvSpPr>
          <p:cNvPr id="4" name="Date Placeholder 3"/>
          <p:cNvSpPr>
            <a:spLocks noGrp="1"/>
          </p:cNvSpPr>
          <p:nvPr>
            <p:ph type="dt" sz="half" idx="10"/>
          </p:nvPr>
        </p:nvSpPr>
        <p:spPr/>
        <p:txBody>
          <a:bodyPr/>
          <a:lstStyle/>
          <a:p>
            <a:fld id="{482545AB-E10E-A541-9AB5-B013C07D8858}" type="datetimeFigureOut">
              <a:rPr lang="en-US" smtClean="0"/>
              <a:t>1/15/25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4A04E3-866B-424A-9F33-40E3799F4726}" type="slidenum">
              <a:rPr lang="en-US" smtClean="0"/>
              <a:t>‹#›</a:t>
            </a:fld>
            <a:endParaRPr lang="en-US"/>
          </a:p>
        </p:txBody>
      </p:sp>
      <p:sp>
        <p:nvSpPr>
          <p:cNvPr id="7" name="Text Placeholder 2">
            <a:extLst>
              <a:ext uri="{FF2B5EF4-FFF2-40B4-BE49-F238E27FC236}">
                <a16:creationId xmlns:a16="http://schemas.microsoft.com/office/drawing/2014/main" id="{28099102-4D2D-E045-AFDA-D4B493CAF9AA}"/>
              </a:ext>
            </a:extLst>
          </p:cNvPr>
          <p:cNvSpPr>
            <a:spLocks noGrp="1"/>
          </p:cNvSpPr>
          <p:nvPr>
            <p:ph type="body" sz="quarter" idx="13"/>
          </p:nvPr>
        </p:nvSpPr>
        <p:spPr>
          <a:xfrm>
            <a:off x="-107074" y="1917700"/>
            <a:ext cx="11460874" cy="3568700"/>
          </a:xfrm>
          <a:prstGeom prst="rect">
            <a:avLst/>
          </a:prstGeom>
        </p:spPr>
        <p:txBody>
          <a:bodyPr/>
          <a:lstStyle>
            <a:lvl1pPr marL="1200150" indent="-393700">
              <a:buFont typeface="+mj-lt"/>
              <a:buAutoNum type="arabicPeriod"/>
              <a:tabLst/>
              <a:defRPr b="0">
                <a:solidFill>
                  <a:srgbClr val="54585A"/>
                </a:solidFill>
                <a:latin typeface="Times" charset="0"/>
                <a:ea typeface="Times" charset="0"/>
                <a:cs typeface="Times" charset="0"/>
              </a:defRPr>
            </a:lvl1pPr>
            <a:lvl2pPr marL="1466850" indent="-309563">
              <a:buFont typeface="+mj-lt"/>
              <a:buAutoNum type="arabicPeriod"/>
              <a:tabLst/>
              <a:defRPr b="0">
                <a:solidFill>
                  <a:srgbClr val="54585A"/>
                </a:solidFill>
                <a:latin typeface="Times" charset="0"/>
                <a:ea typeface="Times" charset="0"/>
                <a:cs typeface="Times" charset="0"/>
              </a:defRPr>
            </a:lvl2pPr>
            <a:lvl3pPr marL="1784350" indent="-274638">
              <a:buFont typeface="+mj-lt"/>
              <a:buAutoNum type="arabicPeriod"/>
              <a:tabLst/>
              <a:defRPr b="0">
                <a:solidFill>
                  <a:srgbClr val="54585A"/>
                </a:solidFill>
                <a:latin typeface="Times" charset="0"/>
                <a:ea typeface="Times" charset="0"/>
                <a:cs typeface="Times" charset="0"/>
              </a:defRPr>
            </a:lvl3pPr>
            <a:lvl4pPr marL="2092325" indent="-265113">
              <a:buFont typeface="+mj-lt"/>
              <a:buAutoNum type="arabicPeriod"/>
              <a:tabLst/>
              <a:defRPr b="0">
                <a:solidFill>
                  <a:srgbClr val="54585A"/>
                </a:solidFill>
                <a:latin typeface="Times" charset="0"/>
                <a:ea typeface="Times" charset="0"/>
                <a:cs typeface="Times" charset="0"/>
              </a:defRPr>
            </a:lvl4pPr>
            <a:lvl5pPr marL="2359025" indent="-274638">
              <a:buFont typeface="+mj-lt"/>
              <a:buAutoNum type="arabicPeriod"/>
              <a:tabLst/>
              <a:defRPr b="0">
                <a:solidFill>
                  <a:srgbClr val="54585A"/>
                </a:solidFill>
                <a:latin typeface="Times" charset="0"/>
                <a:ea typeface="Times" charset="0"/>
                <a:cs typeface="Times"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5998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1009650"/>
            <a:ext cx="3932237" cy="1600200"/>
          </a:xfrm>
        </p:spPr>
        <p:txBody>
          <a:bodyPr anchor="b">
            <a:normAutofit/>
          </a:bodyPr>
          <a:lstStyle>
            <a:lvl1pPr>
              <a:defRPr sz="5400" baseline="0">
                <a:solidFill>
                  <a:srgbClr val="CC0633"/>
                </a:solidFill>
              </a:defRPr>
            </a:lvl1pPr>
          </a:lstStyle>
          <a:p>
            <a:r>
              <a:rPr lang="en-US"/>
              <a:t>PAGE WITH TABLE</a:t>
            </a:r>
          </a:p>
        </p:txBody>
      </p:sp>
      <p:sp>
        <p:nvSpPr>
          <p:cNvPr id="3" name="Content Placeholder 2"/>
          <p:cNvSpPr>
            <a:spLocks noGrp="1"/>
          </p:cNvSpPr>
          <p:nvPr>
            <p:ph idx="1" hasCustomPrompt="1"/>
          </p:nvPr>
        </p:nvSpPr>
        <p:spPr>
          <a:xfrm>
            <a:off x="5183188" y="987425"/>
            <a:ext cx="6172200" cy="4873625"/>
          </a:xfrm>
        </p:spPr>
        <p:txBody>
          <a:bodyPr/>
          <a:lstStyle>
            <a:lvl1pPr marL="0" indent="0">
              <a:buNone/>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INSERT TABLE</a:t>
            </a:r>
          </a:p>
        </p:txBody>
      </p:sp>
      <p:sp>
        <p:nvSpPr>
          <p:cNvPr id="5" name="Date Placeholder 4"/>
          <p:cNvSpPr>
            <a:spLocks noGrp="1"/>
          </p:cNvSpPr>
          <p:nvPr>
            <p:ph type="dt" sz="half" idx="10"/>
          </p:nvPr>
        </p:nvSpPr>
        <p:spPr/>
        <p:txBody>
          <a:bodyPr/>
          <a:lstStyle/>
          <a:p>
            <a:fld id="{482545AB-E10E-A541-9AB5-B013C07D8858}" type="datetimeFigureOut">
              <a:rPr lang="en-US" smtClean="0"/>
              <a:t>1/15/25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4A04E3-866B-424A-9F33-40E3799F4726}" type="slidenum">
              <a:rPr lang="en-US" smtClean="0"/>
              <a:t>‹#›</a:t>
            </a:fld>
            <a:endParaRPr lang="en-US"/>
          </a:p>
        </p:txBody>
      </p:sp>
      <p:sp>
        <p:nvSpPr>
          <p:cNvPr id="8" name="Text Placeholder 7">
            <a:extLst>
              <a:ext uri="{FF2B5EF4-FFF2-40B4-BE49-F238E27FC236}">
                <a16:creationId xmlns:a16="http://schemas.microsoft.com/office/drawing/2014/main" id="{0E6100A1-FB06-B440-8021-20D3620D5B5C}"/>
              </a:ext>
            </a:extLst>
          </p:cNvPr>
          <p:cNvSpPr>
            <a:spLocks noGrp="1"/>
          </p:cNvSpPr>
          <p:nvPr>
            <p:ph type="body" sz="quarter" idx="13" hasCustomPrompt="1"/>
          </p:nvPr>
        </p:nvSpPr>
        <p:spPr>
          <a:xfrm>
            <a:off x="838200" y="2941638"/>
            <a:ext cx="2224088" cy="560387"/>
          </a:xfrm>
        </p:spPr>
        <p:txBody>
          <a:bodyPr/>
          <a:lstStyle>
            <a:lvl1pPr marL="0" indent="0">
              <a:buNone/>
              <a:defRPr/>
            </a:lvl1pPr>
          </a:lstStyle>
          <a:p>
            <a:pPr lvl="0"/>
            <a:r>
              <a:rPr lang="en-US"/>
              <a:t>SUBHEADER</a:t>
            </a:r>
          </a:p>
        </p:txBody>
      </p:sp>
    </p:spTree>
    <p:extLst>
      <p:ext uri="{BB962C8B-B14F-4D97-AF65-F5344CB8AC3E}">
        <p14:creationId xmlns:p14="http://schemas.microsoft.com/office/powerpoint/2010/main" val="1493307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1009650"/>
            <a:ext cx="3932237" cy="1600200"/>
          </a:xfrm>
        </p:spPr>
        <p:txBody>
          <a:bodyPr anchor="b">
            <a:normAutofit/>
          </a:bodyPr>
          <a:lstStyle>
            <a:lvl1pPr>
              <a:defRPr sz="5400" baseline="0">
                <a:solidFill>
                  <a:srgbClr val="CC0633"/>
                </a:solidFill>
              </a:defRPr>
            </a:lvl1pPr>
          </a:lstStyle>
          <a:p>
            <a:r>
              <a:rPr lang="en-US"/>
              <a:t>PAGE WITH CHART</a:t>
            </a:r>
          </a:p>
        </p:txBody>
      </p:sp>
      <p:sp>
        <p:nvSpPr>
          <p:cNvPr id="3" name="Content Placeholder 2"/>
          <p:cNvSpPr>
            <a:spLocks noGrp="1"/>
          </p:cNvSpPr>
          <p:nvPr>
            <p:ph idx="1" hasCustomPrompt="1"/>
          </p:nvPr>
        </p:nvSpPr>
        <p:spPr>
          <a:xfrm>
            <a:off x="5183188" y="987425"/>
            <a:ext cx="6172200" cy="4873625"/>
          </a:xfrm>
        </p:spPr>
        <p:txBody>
          <a:bodyPr/>
          <a:lstStyle>
            <a:lvl1pPr marL="0" indent="0">
              <a:buNone/>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INSERT CHART</a:t>
            </a:r>
          </a:p>
        </p:txBody>
      </p:sp>
      <p:sp>
        <p:nvSpPr>
          <p:cNvPr id="5" name="Date Placeholder 4"/>
          <p:cNvSpPr>
            <a:spLocks noGrp="1"/>
          </p:cNvSpPr>
          <p:nvPr>
            <p:ph type="dt" sz="half" idx="10"/>
          </p:nvPr>
        </p:nvSpPr>
        <p:spPr/>
        <p:txBody>
          <a:bodyPr/>
          <a:lstStyle/>
          <a:p>
            <a:fld id="{482545AB-E10E-A541-9AB5-B013C07D8858}" type="datetimeFigureOut">
              <a:rPr lang="en-US" smtClean="0"/>
              <a:t>1/15/25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4A04E3-866B-424A-9F33-40E3799F4726}" type="slidenum">
              <a:rPr lang="en-US" smtClean="0"/>
              <a:t>‹#›</a:t>
            </a:fld>
            <a:endParaRPr lang="en-US"/>
          </a:p>
        </p:txBody>
      </p:sp>
      <p:sp>
        <p:nvSpPr>
          <p:cNvPr id="8" name="Text Placeholder 7">
            <a:extLst>
              <a:ext uri="{FF2B5EF4-FFF2-40B4-BE49-F238E27FC236}">
                <a16:creationId xmlns:a16="http://schemas.microsoft.com/office/drawing/2014/main" id="{8B2E7148-C719-A141-8AA4-14FD913C4B0E}"/>
              </a:ext>
            </a:extLst>
          </p:cNvPr>
          <p:cNvSpPr>
            <a:spLocks noGrp="1"/>
          </p:cNvSpPr>
          <p:nvPr>
            <p:ph type="body" sz="quarter" idx="13" hasCustomPrompt="1"/>
          </p:nvPr>
        </p:nvSpPr>
        <p:spPr>
          <a:xfrm>
            <a:off x="838200" y="2941638"/>
            <a:ext cx="2224088" cy="560387"/>
          </a:xfrm>
        </p:spPr>
        <p:txBody>
          <a:bodyPr/>
          <a:lstStyle>
            <a:lvl1pPr marL="0" indent="0">
              <a:buNone/>
              <a:defRPr/>
            </a:lvl1pPr>
          </a:lstStyle>
          <a:p>
            <a:pPr lvl="0"/>
            <a:r>
              <a:rPr lang="en-US"/>
              <a:t>SUBHEADER</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py and imag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39788" y="585788"/>
            <a:ext cx="9285519" cy="834134"/>
          </a:xfrm>
        </p:spPr>
        <p:txBody>
          <a:bodyPr anchor="b">
            <a:normAutofit/>
          </a:bodyPr>
          <a:lstStyle>
            <a:lvl1pPr>
              <a:defRPr sz="5400" baseline="0">
                <a:solidFill>
                  <a:srgbClr val="CC0633"/>
                </a:solidFill>
              </a:defRPr>
            </a:lvl1pPr>
          </a:lstStyle>
          <a:p>
            <a:r>
              <a:rPr lang="en-US"/>
              <a:t>PAGE WITH COPY AND PICTURE</a:t>
            </a:r>
          </a:p>
        </p:txBody>
      </p:sp>
      <p:sp>
        <p:nvSpPr>
          <p:cNvPr id="3" name="Picture Placeholder 2"/>
          <p:cNvSpPr>
            <a:spLocks noGrp="1"/>
          </p:cNvSpPr>
          <p:nvPr>
            <p:ph type="pic" idx="1"/>
          </p:nvPr>
        </p:nvSpPr>
        <p:spPr>
          <a:xfrm>
            <a:off x="5183188" y="1561171"/>
            <a:ext cx="6172200" cy="429987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hasCustomPrompt="1"/>
          </p:nvPr>
        </p:nvSpPr>
        <p:spPr>
          <a:xfrm>
            <a:off x="838200" y="1561171"/>
            <a:ext cx="3932237" cy="4307817"/>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2800" b="0" baseline="0">
                <a:latin typeface="Times" charset="0"/>
                <a:ea typeface="Times" charset="0"/>
                <a:cs typeface="Times"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CA" b="1">
                <a:latin typeface="Trebuchet MS" panose="020B0703020202090204" pitchFamily="34" charset="0"/>
              </a:rPr>
              <a:t>SUBHEADER</a:t>
            </a:r>
          </a:p>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CA" err="1"/>
              <a:t>Miu</a:t>
            </a:r>
            <a:r>
              <a:rPr lang="en-CA"/>
              <a:t> </a:t>
            </a:r>
            <a:r>
              <a:rPr lang="en-CA" err="1"/>
              <a:t>sedem</a:t>
            </a:r>
            <a:r>
              <a:rPr lang="en-CA"/>
              <a:t> </a:t>
            </a:r>
            <a:r>
              <a:rPr lang="en-CA" err="1"/>
              <a:t>eliis</a:t>
            </a:r>
            <a:r>
              <a:rPr lang="en-CA"/>
              <a:t>, con </a:t>
            </a:r>
            <a:r>
              <a:rPr lang="en-CA" err="1"/>
              <a:t>destua</a:t>
            </a:r>
            <a:r>
              <a:rPr lang="en-CA"/>
              <a:t> sum </a:t>
            </a:r>
            <a:r>
              <a:rPr lang="en-CA" err="1"/>
              <a:t>pon</a:t>
            </a:r>
            <a:r>
              <a:rPr lang="en-CA"/>
              <a:t> </a:t>
            </a:r>
            <a:r>
              <a:rPr lang="en-CA" err="1"/>
              <a:t>sest</a:t>
            </a:r>
            <a:r>
              <a:rPr lang="en-CA"/>
              <a:t> vid in in </a:t>
            </a:r>
            <a:r>
              <a:rPr lang="en-CA" err="1"/>
              <a:t>Etraciemure</a:t>
            </a:r>
            <a:r>
              <a:rPr lang="en-CA"/>
              <a:t>, </a:t>
            </a:r>
            <a:r>
              <a:rPr lang="en-CA" err="1"/>
              <a:t>spiontentem</a:t>
            </a:r>
            <a:r>
              <a:rPr lang="en-CA"/>
              <a:t> </a:t>
            </a:r>
            <a:r>
              <a:rPr lang="en-CA" err="1"/>
              <a:t>consulin</a:t>
            </a:r>
            <a:r>
              <a:rPr lang="en-CA"/>
              <a:t> </a:t>
            </a:r>
            <a:r>
              <a:rPr lang="en-CA" err="1"/>
              <a:t>terviri</a:t>
            </a:r>
            <a:r>
              <a:rPr lang="en-CA"/>
              <a:t> </a:t>
            </a:r>
            <a:r>
              <a:rPr lang="en-CA" err="1"/>
              <a:t>sentienatra</a:t>
            </a:r>
            <a:r>
              <a:rPr lang="en-CA"/>
              <a:t> di </a:t>
            </a:r>
            <a:r>
              <a:rPr lang="en-CA" err="1"/>
              <a:t>publi</a:t>
            </a:r>
            <a:r>
              <a:rPr lang="en-CA"/>
              <a:t>, </a:t>
            </a:r>
            <a:r>
              <a:rPr lang="en-CA" err="1"/>
              <a:t>inamquium</a:t>
            </a:r>
            <a:r>
              <a:rPr lang="en-CA"/>
              <a:t> </a:t>
            </a:r>
            <a:r>
              <a:rPr lang="en-CA" err="1"/>
              <a:t>iliu</a:t>
            </a:r>
            <a:r>
              <a:rPr lang="en-CA"/>
              <a:t> se con ad </a:t>
            </a:r>
            <a:r>
              <a:rPr lang="en-CA" err="1"/>
              <a:t>noximil</a:t>
            </a:r>
            <a:r>
              <a:rPr lang="en-CA"/>
              <a:t> </a:t>
            </a:r>
            <a:r>
              <a:rPr lang="en-CA" err="1"/>
              <a:t>certemus</a:t>
            </a:r>
            <a:r>
              <a:rPr lang="en-CA"/>
              <a:t> </a:t>
            </a:r>
            <a:r>
              <a:rPr lang="en-CA" err="1"/>
              <a:t>veremor</a:t>
            </a:r>
            <a:r>
              <a:rPr lang="en-CA"/>
              <a:t> </a:t>
            </a:r>
            <a:r>
              <a:rPr lang="en-CA" err="1"/>
              <a:t>temus</a:t>
            </a:r>
            <a:r>
              <a:rPr lang="en-CA"/>
              <a:t>; </a:t>
            </a:r>
          </a:p>
          <a:p>
            <a:pPr lvl="0"/>
            <a:endParaRPr lang="en-US"/>
          </a:p>
        </p:txBody>
      </p:sp>
      <p:sp>
        <p:nvSpPr>
          <p:cNvPr id="5" name="Date Placeholder 4"/>
          <p:cNvSpPr>
            <a:spLocks noGrp="1"/>
          </p:cNvSpPr>
          <p:nvPr>
            <p:ph type="dt" sz="half" idx="10"/>
          </p:nvPr>
        </p:nvSpPr>
        <p:spPr/>
        <p:txBody>
          <a:bodyPr/>
          <a:lstStyle/>
          <a:p>
            <a:fld id="{482545AB-E10E-A541-9AB5-B013C07D8858}" type="datetimeFigureOut">
              <a:rPr lang="en-US" smtClean="0"/>
              <a:t>1/15/25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4A04E3-866B-424A-9F33-40E3799F4726}" type="slidenum">
              <a:rPr lang="en-US" smtClean="0"/>
              <a:t>‹#›</a:t>
            </a:fld>
            <a:endParaRPr lang="en-US"/>
          </a:p>
        </p:txBody>
      </p:sp>
    </p:spTree>
    <p:extLst>
      <p:ext uri="{BB962C8B-B14F-4D97-AF65-F5344CB8AC3E}">
        <p14:creationId xmlns:p14="http://schemas.microsoft.com/office/powerpoint/2010/main" val="377316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E BAR | Title Page with side imag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B2EDA9-BA65-7D43-B2F9-A634420DBC76}"/>
              </a:ext>
            </a:extLst>
          </p:cNvPr>
          <p:cNvSpPr txBox="1"/>
          <p:nvPr userDrawn="1"/>
        </p:nvSpPr>
        <p:spPr>
          <a:xfrm>
            <a:off x="7203687" y="0"/>
            <a:ext cx="4988313" cy="6858000"/>
          </a:xfrm>
          <a:prstGeom prst="rect">
            <a:avLst/>
          </a:prstGeom>
          <a:solidFill>
            <a:schemeClr val="bg1">
              <a:lumMod val="85000"/>
            </a:schemeClr>
          </a:solidFill>
        </p:spPr>
        <p:txBody>
          <a:bodyPr wrap="square" rtlCol="0">
            <a:spAutoFit/>
          </a:bodyPr>
          <a:lstStyle/>
          <a:p>
            <a:endParaRPr lang="en-US"/>
          </a:p>
        </p:txBody>
      </p:sp>
      <p:sp>
        <p:nvSpPr>
          <p:cNvPr id="12" name="Picture Placeholder 11"/>
          <p:cNvSpPr>
            <a:spLocks noGrp="1"/>
          </p:cNvSpPr>
          <p:nvPr>
            <p:ph type="pic" sz="quarter" idx="12"/>
          </p:nvPr>
        </p:nvSpPr>
        <p:spPr>
          <a:xfrm>
            <a:off x="7204075" y="0"/>
            <a:ext cx="4987925" cy="6858000"/>
          </a:xfrm>
        </p:spPr>
        <p:txBody>
          <a:bodyPr/>
          <a:lstStyle/>
          <a:p>
            <a:endParaRPr lang="en-US"/>
          </a:p>
        </p:txBody>
      </p:sp>
      <p:sp>
        <p:nvSpPr>
          <p:cNvPr id="4" name="Date Placeholder 3"/>
          <p:cNvSpPr>
            <a:spLocks noGrp="1"/>
          </p:cNvSpPr>
          <p:nvPr>
            <p:ph type="dt" sz="half" idx="10"/>
          </p:nvPr>
        </p:nvSpPr>
        <p:spPr>
          <a:xfrm>
            <a:off x="628649" y="5317900"/>
            <a:ext cx="2743200" cy="365125"/>
          </a:xfrm>
        </p:spPr>
        <p:txBody>
          <a:bodyPr/>
          <a:lstStyle>
            <a:lvl1pPr>
              <a:defRPr>
                <a:solidFill>
                  <a:srgbClr val="54585A"/>
                </a:solidFill>
              </a:defRPr>
            </a:lvl1pPr>
          </a:lstStyle>
          <a:p>
            <a:r>
              <a:rPr lang="en-US"/>
              <a:t>DAY MONTH YEAR</a:t>
            </a:r>
          </a:p>
        </p:txBody>
      </p:sp>
      <p:sp>
        <p:nvSpPr>
          <p:cNvPr id="11" name="Text Placeholder 10"/>
          <p:cNvSpPr>
            <a:spLocks noGrp="1"/>
          </p:cNvSpPr>
          <p:nvPr>
            <p:ph type="body" sz="quarter" idx="11" hasCustomPrompt="1"/>
          </p:nvPr>
        </p:nvSpPr>
        <p:spPr>
          <a:xfrm>
            <a:off x="628649" y="1590450"/>
            <a:ext cx="6575038" cy="3727450"/>
          </a:xfrm>
        </p:spPr>
        <p:txBody>
          <a:bodyPr>
            <a:noAutofit/>
          </a:bodyPr>
          <a:lstStyle>
            <a:lvl1pPr marL="0" indent="0">
              <a:buNone/>
              <a:defRPr sz="6600" b="0">
                <a:solidFill>
                  <a:srgbClr val="CC0633"/>
                </a:solidFill>
                <a:latin typeface="Impact" charset="0"/>
                <a:ea typeface="Impact" charset="0"/>
                <a:cs typeface="Impact" charset="0"/>
              </a:defRPr>
            </a:lvl1pPr>
          </a:lstStyle>
          <a:p>
            <a:pPr lvl="0"/>
            <a:r>
              <a:rPr lang="en-US"/>
              <a:t>PRESENTATION</a:t>
            </a:r>
            <a:br>
              <a:rPr lang="en-US"/>
            </a:br>
            <a:r>
              <a:rPr lang="en-US"/>
              <a:t>TITLE PAGE</a:t>
            </a:r>
            <a:br>
              <a:rPr lang="en-US"/>
            </a:br>
            <a:r>
              <a:rPr lang="en-US"/>
              <a:t>WITH </a:t>
            </a:r>
            <a:br>
              <a:rPr lang="en-US"/>
            </a:br>
            <a:r>
              <a:rPr lang="en-US"/>
              <a:t>SIDE IMAGE</a:t>
            </a:r>
          </a:p>
        </p:txBody>
      </p:sp>
      <p:pic>
        <p:nvPicPr>
          <p:cNvPr id="10" name="Picture 9">
            <a:extLst>
              <a:ext uri="{FF2B5EF4-FFF2-40B4-BE49-F238E27FC236}">
                <a16:creationId xmlns:a16="http://schemas.microsoft.com/office/drawing/2014/main" id="{D54AFDEA-ECA5-5949-BBA0-CB12683808AD}"/>
              </a:ext>
            </a:extLst>
          </p:cNvPr>
          <p:cNvPicPr>
            <a:picLocks noChangeAspect="1"/>
          </p:cNvPicPr>
          <p:nvPr userDrawn="1"/>
        </p:nvPicPr>
        <p:blipFill>
          <a:blip r:embed="rId2"/>
          <a:stretch>
            <a:fillRect/>
          </a:stretch>
        </p:blipFill>
        <p:spPr>
          <a:xfrm>
            <a:off x="9474551" y="0"/>
            <a:ext cx="1281870" cy="640935"/>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rgbClr val="CC0633"/>
                </a:solidFill>
              </a:defRPr>
            </a:lvl1pPr>
          </a:lstStyle>
          <a:p>
            <a:r>
              <a:rPr lang="en-US"/>
              <a:t>PAGE WITH TEXT ONLY</a:t>
            </a:r>
          </a:p>
        </p:txBody>
      </p:sp>
      <p:sp>
        <p:nvSpPr>
          <p:cNvPr id="4" name="Date Placeholder 3"/>
          <p:cNvSpPr>
            <a:spLocks noGrp="1"/>
          </p:cNvSpPr>
          <p:nvPr>
            <p:ph type="dt" sz="half" idx="10"/>
          </p:nvPr>
        </p:nvSpPr>
        <p:spPr/>
        <p:txBody>
          <a:bodyPr/>
          <a:lstStyle/>
          <a:p>
            <a:fld id="{482545AB-E10E-A541-9AB5-B013C07D8858}" type="datetimeFigureOut">
              <a:rPr lang="en-US" smtClean="0"/>
              <a:t>1/15/25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4A04E3-866B-424A-9F33-40E3799F4726}" type="slidenum">
              <a:rPr lang="en-US" smtClean="0"/>
              <a:t>‹#›</a:t>
            </a:fld>
            <a:endParaRPr lang="en-US"/>
          </a:p>
        </p:txBody>
      </p:sp>
      <p:sp>
        <p:nvSpPr>
          <p:cNvPr id="7" name="Text Placeholder 2">
            <a:extLst>
              <a:ext uri="{FF2B5EF4-FFF2-40B4-BE49-F238E27FC236}">
                <a16:creationId xmlns:a16="http://schemas.microsoft.com/office/drawing/2014/main" id="{28099102-4D2D-E045-AFDA-D4B493CAF9AA}"/>
              </a:ext>
            </a:extLst>
          </p:cNvPr>
          <p:cNvSpPr>
            <a:spLocks noGrp="1"/>
          </p:cNvSpPr>
          <p:nvPr>
            <p:ph type="body" sz="quarter" idx="13" hasCustomPrompt="1"/>
          </p:nvPr>
        </p:nvSpPr>
        <p:spPr>
          <a:xfrm>
            <a:off x="838200" y="1925134"/>
            <a:ext cx="10515600" cy="35687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charset="0"/>
              <a:buNone/>
              <a:tabLst/>
              <a:defRPr b="0">
                <a:solidFill>
                  <a:srgbClr val="54585A"/>
                </a:solidFill>
                <a:latin typeface="Times" charset="0"/>
                <a:ea typeface="Times" charset="0"/>
                <a:cs typeface="Times" charset="0"/>
              </a:defRPr>
            </a:lvl1pPr>
            <a:lvl2pPr marL="457200" indent="0">
              <a:buFont typeface="Arial" charset="0"/>
              <a:buNone/>
              <a:defRPr>
                <a:solidFill>
                  <a:srgbClr val="DC0032"/>
                </a:solidFill>
              </a:defRPr>
            </a:lvl2pPr>
            <a:lvl3pPr marL="914400" indent="0">
              <a:buFont typeface="Arial" charset="0"/>
              <a:buNone/>
              <a:defRPr>
                <a:solidFill>
                  <a:srgbClr val="DC0032"/>
                </a:solidFill>
              </a:defRPr>
            </a:lvl3pPr>
            <a:lvl4pPr marL="1371600" indent="0">
              <a:buFont typeface="Arial" charset="0"/>
              <a:buNone/>
              <a:defRPr>
                <a:solidFill>
                  <a:srgbClr val="DC0032"/>
                </a:solidFill>
              </a:defRPr>
            </a:lvl4pPr>
            <a:lvl5pPr marL="1828800" indent="0">
              <a:buFont typeface="Arial" charset="0"/>
              <a:buNone/>
              <a:defRPr>
                <a:solidFill>
                  <a:srgbClr val="DC0032"/>
                </a:solidFill>
              </a:defRPr>
            </a:lvl5pPr>
          </a:lstStyle>
          <a:p>
            <a:pPr marL="0" marR="0" lvl="0" indent="0" algn="l" defTabSz="914400" rtl="0" eaLnBrk="1" fontAlgn="auto" latinLnBrk="0" hangingPunct="1">
              <a:lnSpc>
                <a:spcPct val="90000"/>
              </a:lnSpc>
              <a:spcBef>
                <a:spcPts val="1000"/>
              </a:spcBef>
              <a:spcAft>
                <a:spcPts val="0"/>
              </a:spcAft>
              <a:buClrTx/>
              <a:buSzTx/>
              <a:buFont typeface="Arial" charset="0"/>
              <a:buNone/>
              <a:tabLst/>
              <a:defRPr/>
            </a:pPr>
            <a:r>
              <a:rPr lang="en-CA" b="1">
                <a:latin typeface="Trebuchet MS" panose="020B0703020202090204" pitchFamily="34" charset="0"/>
              </a:rPr>
              <a:t>SUBHEADER</a:t>
            </a:r>
          </a:p>
          <a:p>
            <a:r>
              <a:rPr lang="en-CA" err="1"/>
              <a:t>Miu</a:t>
            </a:r>
            <a:r>
              <a:rPr lang="en-CA"/>
              <a:t> </a:t>
            </a:r>
            <a:r>
              <a:rPr lang="en-CA" err="1"/>
              <a:t>sedem</a:t>
            </a:r>
            <a:r>
              <a:rPr lang="en-CA"/>
              <a:t> </a:t>
            </a:r>
            <a:r>
              <a:rPr lang="en-CA" err="1"/>
              <a:t>eliis</a:t>
            </a:r>
            <a:r>
              <a:rPr lang="en-CA"/>
              <a:t>, con </a:t>
            </a:r>
            <a:r>
              <a:rPr lang="en-CA" err="1"/>
              <a:t>destua</a:t>
            </a:r>
            <a:r>
              <a:rPr lang="en-CA"/>
              <a:t> sum </a:t>
            </a:r>
            <a:r>
              <a:rPr lang="en-CA" err="1"/>
              <a:t>pon</a:t>
            </a:r>
            <a:r>
              <a:rPr lang="en-CA"/>
              <a:t> </a:t>
            </a:r>
            <a:r>
              <a:rPr lang="en-CA" err="1"/>
              <a:t>sest</a:t>
            </a:r>
            <a:r>
              <a:rPr lang="en-CA"/>
              <a:t> vid in in </a:t>
            </a:r>
            <a:r>
              <a:rPr lang="en-CA" err="1"/>
              <a:t>Etraciemure</a:t>
            </a:r>
            <a:r>
              <a:rPr lang="en-CA"/>
              <a:t>, </a:t>
            </a:r>
            <a:r>
              <a:rPr lang="en-CA" err="1"/>
              <a:t>spiontentem</a:t>
            </a:r>
            <a:r>
              <a:rPr lang="en-CA"/>
              <a:t> </a:t>
            </a:r>
            <a:r>
              <a:rPr lang="en-CA" err="1"/>
              <a:t>consulin</a:t>
            </a:r>
            <a:r>
              <a:rPr lang="en-CA"/>
              <a:t> </a:t>
            </a:r>
            <a:r>
              <a:rPr lang="en-CA" err="1"/>
              <a:t>terviri</a:t>
            </a:r>
            <a:r>
              <a:rPr lang="en-CA"/>
              <a:t> </a:t>
            </a:r>
            <a:r>
              <a:rPr lang="en-CA" err="1"/>
              <a:t>sentienatra</a:t>
            </a:r>
            <a:r>
              <a:rPr lang="en-CA"/>
              <a:t> di </a:t>
            </a:r>
            <a:r>
              <a:rPr lang="en-CA" err="1"/>
              <a:t>publi</a:t>
            </a:r>
            <a:r>
              <a:rPr lang="en-CA"/>
              <a:t>, </a:t>
            </a:r>
            <a:r>
              <a:rPr lang="en-CA" err="1"/>
              <a:t>inamquium</a:t>
            </a:r>
            <a:r>
              <a:rPr lang="en-CA"/>
              <a:t> </a:t>
            </a:r>
            <a:r>
              <a:rPr lang="en-CA" err="1"/>
              <a:t>iliu</a:t>
            </a:r>
            <a:r>
              <a:rPr lang="en-CA"/>
              <a:t> se con ad </a:t>
            </a:r>
            <a:r>
              <a:rPr lang="en-CA" err="1"/>
              <a:t>noximil</a:t>
            </a:r>
            <a:r>
              <a:rPr lang="en-CA"/>
              <a:t> </a:t>
            </a:r>
            <a:r>
              <a:rPr lang="en-CA" err="1"/>
              <a:t>certemus</a:t>
            </a:r>
            <a:r>
              <a:rPr lang="en-CA"/>
              <a:t> </a:t>
            </a:r>
            <a:r>
              <a:rPr lang="en-CA" err="1"/>
              <a:t>veremor</a:t>
            </a:r>
            <a:r>
              <a:rPr lang="en-CA"/>
              <a:t> </a:t>
            </a:r>
            <a:r>
              <a:rPr lang="en-CA" err="1"/>
              <a:t>temus</a:t>
            </a:r>
            <a:r>
              <a:rPr lang="en-CA"/>
              <a:t>; </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SINGLE PHRAS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766218"/>
            <a:ext cx="10515600" cy="1325563"/>
          </a:xfrm>
        </p:spPr>
        <p:txBody>
          <a:bodyPr/>
          <a:lstStyle>
            <a:lvl1pPr>
              <a:defRPr b="1" baseline="0">
                <a:solidFill>
                  <a:srgbClr val="CC0633"/>
                </a:solidFill>
                <a:latin typeface="Trebuchet MS" panose="020B0703020202090204" pitchFamily="34" charset="0"/>
              </a:defRPr>
            </a:lvl1pPr>
          </a:lstStyle>
          <a:p>
            <a:r>
              <a:rPr lang="en-US"/>
              <a:t>PAGE WITH QUOTE/SINGLE PHRASE</a:t>
            </a:r>
          </a:p>
        </p:txBody>
      </p:sp>
      <p:sp>
        <p:nvSpPr>
          <p:cNvPr id="4" name="Date Placeholder 3"/>
          <p:cNvSpPr>
            <a:spLocks noGrp="1"/>
          </p:cNvSpPr>
          <p:nvPr>
            <p:ph type="dt" sz="half" idx="10"/>
          </p:nvPr>
        </p:nvSpPr>
        <p:spPr/>
        <p:txBody>
          <a:bodyPr/>
          <a:lstStyle/>
          <a:p>
            <a:fld id="{482545AB-E10E-A541-9AB5-B013C07D8858}" type="datetimeFigureOut">
              <a:rPr lang="en-US" smtClean="0"/>
              <a:t>1/15/25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4A04E3-866B-424A-9F33-40E3799F4726}" type="slidenum">
              <a:rPr lang="en-US" smtClean="0"/>
              <a:t>‹#›</a:t>
            </a:fld>
            <a:endParaRPr lang="en-US"/>
          </a:p>
        </p:txBody>
      </p:sp>
    </p:spTree>
    <p:extLst>
      <p:ext uri="{BB962C8B-B14F-4D97-AF65-F5344CB8AC3E}">
        <p14:creationId xmlns:p14="http://schemas.microsoft.com/office/powerpoint/2010/main" val="9355701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542164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D BAR | Title Page with top image">
    <p:spTree>
      <p:nvGrpSpPr>
        <p:cNvPr id="1" name=""/>
        <p:cNvGrpSpPr/>
        <p:nvPr/>
      </p:nvGrpSpPr>
      <p:grpSpPr>
        <a:xfrm>
          <a:off x="0" y="0"/>
          <a:ext cx="0" cy="0"/>
          <a:chOff x="0" y="0"/>
          <a:chExt cx="0" cy="0"/>
        </a:xfrm>
      </p:grpSpPr>
      <p:sp>
        <p:nvSpPr>
          <p:cNvPr id="6" name="Picture Placeholder 11"/>
          <p:cNvSpPr>
            <a:spLocks noGrp="1"/>
          </p:cNvSpPr>
          <p:nvPr>
            <p:ph type="pic" sz="quarter" idx="12"/>
          </p:nvPr>
        </p:nvSpPr>
        <p:spPr>
          <a:xfrm>
            <a:off x="0" y="0"/>
            <a:ext cx="12192000" cy="3869635"/>
          </a:xfrm>
        </p:spPr>
        <p:txBody>
          <a:bodyPr/>
          <a:lstStyle/>
          <a:p>
            <a:endParaRPr lang="en-US"/>
          </a:p>
        </p:txBody>
      </p:sp>
      <p:sp>
        <p:nvSpPr>
          <p:cNvPr id="8" name="TextBox 7">
            <a:extLst>
              <a:ext uri="{FF2B5EF4-FFF2-40B4-BE49-F238E27FC236}">
                <a16:creationId xmlns:a16="http://schemas.microsoft.com/office/drawing/2014/main" id="{76B2EDA9-BA65-7D43-B2F9-A634420DBC76}"/>
              </a:ext>
            </a:extLst>
          </p:cNvPr>
          <p:cNvSpPr txBox="1"/>
          <p:nvPr userDrawn="1"/>
        </p:nvSpPr>
        <p:spPr>
          <a:xfrm>
            <a:off x="0" y="3869635"/>
            <a:ext cx="12192000" cy="2988366"/>
          </a:xfrm>
          <a:prstGeom prst="rect">
            <a:avLst/>
          </a:prstGeom>
          <a:solidFill>
            <a:srgbClr val="CC0633"/>
          </a:solidFill>
        </p:spPr>
        <p:txBody>
          <a:bodyPr wrap="square" rtlCol="0">
            <a:spAutoFit/>
          </a:bodyPr>
          <a:lstStyle/>
          <a:p>
            <a:endParaRPr lang="en-US">
              <a:solidFill>
                <a:srgbClr val="CC0633"/>
              </a:solidFill>
            </a:endParaRPr>
          </a:p>
        </p:txBody>
      </p:sp>
      <p:sp>
        <p:nvSpPr>
          <p:cNvPr id="11" name="Text Placeholder 10"/>
          <p:cNvSpPr>
            <a:spLocks noGrp="1"/>
          </p:cNvSpPr>
          <p:nvPr>
            <p:ph type="body" sz="quarter" idx="11" hasCustomPrompt="1"/>
          </p:nvPr>
        </p:nvSpPr>
        <p:spPr>
          <a:xfrm>
            <a:off x="628648" y="3996527"/>
            <a:ext cx="8210551" cy="2546884"/>
          </a:xfrm>
        </p:spPr>
        <p:txBody>
          <a:bodyPr>
            <a:noAutofit/>
          </a:bodyPr>
          <a:lstStyle>
            <a:lvl1pPr marL="0" indent="0">
              <a:buNone/>
              <a:defRPr sz="6000" b="0">
                <a:solidFill>
                  <a:schemeClr val="bg1"/>
                </a:solidFill>
                <a:latin typeface="Impact" charset="0"/>
                <a:ea typeface="Impact" charset="0"/>
                <a:cs typeface="Impact" charset="0"/>
              </a:defRPr>
            </a:lvl1pPr>
          </a:lstStyle>
          <a:p>
            <a:pPr lvl="0"/>
            <a:r>
              <a:rPr lang="en-US"/>
              <a:t>PRESENTATION</a:t>
            </a:r>
            <a:br>
              <a:rPr lang="en-US"/>
            </a:br>
            <a:r>
              <a:rPr lang="en-US"/>
              <a:t>TITLE PAGE</a:t>
            </a:r>
            <a:br>
              <a:rPr lang="en-US"/>
            </a:br>
            <a:r>
              <a:rPr lang="en-US"/>
              <a:t>WITH TOP IMAGE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BAR | Title Page with top imag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6B2EDA9-BA65-7D43-B2F9-A634420DBC76}"/>
              </a:ext>
            </a:extLst>
          </p:cNvPr>
          <p:cNvSpPr txBox="1"/>
          <p:nvPr userDrawn="1"/>
        </p:nvSpPr>
        <p:spPr>
          <a:xfrm flipV="1">
            <a:off x="0" y="-1"/>
            <a:ext cx="12192000" cy="3869633"/>
          </a:xfrm>
          <a:prstGeom prst="rect">
            <a:avLst/>
          </a:prstGeom>
          <a:solidFill>
            <a:schemeClr val="bg1">
              <a:lumMod val="85000"/>
            </a:schemeClr>
          </a:solidFill>
        </p:spPr>
        <p:txBody>
          <a:bodyPr wrap="square" rtlCol="0">
            <a:spAutoFit/>
          </a:bodyPr>
          <a:lstStyle/>
          <a:p>
            <a:endParaRPr lang="en-US"/>
          </a:p>
        </p:txBody>
      </p:sp>
      <p:sp>
        <p:nvSpPr>
          <p:cNvPr id="6" name="Picture Placeholder 11"/>
          <p:cNvSpPr>
            <a:spLocks noGrp="1"/>
          </p:cNvSpPr>
          <p:nvPr>
            <p:ph type="pic" sz="quarter" idx="12"/>
          </p:nvPr>
        </p:nvSpPr>
        <p:spPr>
          <a:xfrm>
            <a:off x="1" y="0"/>
            <a:ext cx="12192000" cy="3869635"/>
          </a:xfrm>
        </p:spPr>
        <p:txBody>
          <a:bodyPr/>
          <a:lstStyle/>
          <a:p>
            <a:endParaRPr lang="en-US"/>
          </a:p>
        </p:txBody>
      </p:sp>
      <p:sp>
        <p:nvSpPr>
          <p:cNvPr id="11" name="Text Placeholder 10"/>
          <p:cNvSpPr>
            <a:spLocks noGrp="1"/>
          </p:cNvSpPr>
          <p:nvPr>
            <p:ph type="body" sz="quarter" idx="11" hasCustomPrompt="1"/>
          </p:nvPr>
        </p:nvSpPr>
        <p:spPr>
          <a:xfrm>
            <a:off x="628648" y="3996527"/>
            <a:ext cx="8210551" cy="2546884"/>
          </a:xfrm>
        </p:spPr>
        <p:txBody>
          <a:bodyPr>
            <a:noAutofit/>
          </a:bodyPr>
          <a:lstStyle>
            <a:lvl1pPr marL="0" indent="0">
              <a:buNone/>
              <a:defRPr sz="6000" b="0">
                <a:solidFill>
                  <a:srgbClr val="CC0633"/>
                </a:solidFill>
                <a:latin typeface="Impact" charset="0"/>
                <a:ea typeface="Impact" charset="0"/>
                <a:cs typeface="Impact" charset="0"/>
              </a:defRPr>
            </a:lvl1pPr>
          </a:lstStyle>
          <a:p>
            <a:pPr lvl="0"/>
            <a:r>
              <a:rPr lang="en-US"/>
              <a:t>PRESENTATION</a:t>
            </a:r>
            <a:br>
              <a:rPr lang="en-US"/>
            </a:br>
            <a:r>
              <a:rPr lang="en-US"/>
              <a:t>TITLE PAGE</a:t>
            </a:r>
            <a:br>
              <a:rPr lang="en-US"/>
            </a:br>
            <a:r>
              <a:rPr lang="en-US"/>
              <a:t>WITH TOP IMAGE</a:t>
            </a:r>
          </a:p>
        </p:txBody>
      </p:sp>
      <p:pic>
        <p:nvPicPr>
          <p:cNvPr id="5" name="Picture 4">
            <a:extLst>
              <a:ext uri="{FF2B5EF4-FFF2-40B4-BE49-F238E27FC236}">
                <a16:creationId xmlns:a16="http://schemas.microsoft.com/office/drawing/2014/main" id="{D54AFDEA-ECA5-5949-BBA0-CB12683808AD}"/>
              </a:ext>
            </a:extLst>
          </p:cNvPr>
          <p:cNvPicPr>
            <a:picLocks noChangeAspect="1"/>
          </p:cNvPicPr>
          <p:nvPr userDrawn="1"/>
        </p:nvPicPr>
        <p:blipFill>
          <a:blip r:embed="rId2"/>
          <a:stretch>
            <a:fillRect/>
          </a:stretch>
        </p:blipFill>
        <p:spPr>
          <a:xfrm>
            <a:off x="9474551" y="0"/>
            <a:ext cx="1281870" cy="64093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 BAR | Title Page without imag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6B2EDA9-BA65-7D43-B2F9-A634420DBC76}"/>
              </a:ext>
            </a:extLst>
          </p:cNvPr>
          <p:cNvSpPr txBox="1"/>
          <p:nvPr userDrawn="1"/>
        </p:nvSpPr>
        <p:spPr>
          <a:xfrm>
            <a:off x="0" y="1278672"/>
            <a:ext cx="12192000" cy="4348977"/>
          </a:xfrm>
          <a:prstGeom prst="rect">
            <a:avLst/>
          </a:prstGeom>
          <a:solidFill>
            <a:srgbClr val="CC0633"/>
          </a:solidFill>
        </p:spPr>
        <p:txBody>
          <a:bodyPr wrap="square" rtlCol="0">
            <a:spAutoFit/>
          </a:bodyPr>
          <a:lstStyle/>
          <a:p>
            <a:endParaRPr lang="en-US"/>
          </a:p>
        </p:txBody>
      </p:sp>
      <p:sp>
        <p:nvSpPr>
          <p:cNvPr id="11" name="Text Placeholder 10"/>
          <p:cNvSpPr>
            <a:spLocks noGrp="1"/>
          </p:cNvSpPr>
          <p:nvPr>
            <p:ph type="body" sz="quarter" idx="11" hasCustomPrompt="1"/>
          </p:nvPr>
        </p:nvSpPr>
        <p:spPr>
          <a:xfrm>
            <a:off x="680687" y="2048781"/>
            <a:ext cx="8210551" cy="2546884"/>
          </a:xfrm>
        </p:spPr>
        <p:txBody>
          <a:bodyPr>
            <a:noAutofit/>
          </a:bodyPr>
          <a:lstStyle>
            <a:lvl1pPr marL="0" indent="0">
              <a:buNone/>
              <a:defRPr sz="7200" b="0" baseline="0">
                <a:solidFill>
                  <a:schemeClr val="bg1"/>
                </a:solidFill>
                <a:latin typeface="Impact" charset="0"/>
                <a:ea typeface="Impact" charset="0"/>
                <a:cs typeface="Impact" charset="0"/>
              </a:defRPr>
            </a:lvl1pPr>
          </a:lstStyle>
          <a:p>
            <a:pPr lvl="0"/>
            <a:r>
              <a:rPr lang="en-US"/>
              <a:t>PRESENTATION</a:t>
            </a:r>
            <a:br>
              <a:rPr lang="en-US"/>
            </a:br>
            <a:r>
              <a:rPr lang="en-US"/>
              <a:t>TITLE PAGE</a:t>
            </a:r>
            <a:br>
              <a:rPr lang="en-US"/>
            </a:br>
            <a:r>
              <a:rPr lang="en-US"/>
              <a:t>WITHOUT IMAGE</a:t>
            </a:r>
          </a:p>
        </p:txBody>
      </p:sp>
      <p:sp>
        <p:nvSpPr>
          <p:cNvPr id="10" name="Date Placeholder 5">
            <a:extLst>
              <a:ext uri="{FF2B5EF4-FFF2-40B4-BE49-F238E27FC236}">
                <a16:creationId xmlns:a16="http://schemas.microsoft.com/office/drawing/2014/main" id="{195F233F-A9D2-8D42-8B6A-EED412BCFE51}"/>
              </a:ext>
            </a:extLst>
          </p:cNvPr>
          <p:cNvSpPr>
            <a:spLocks noGrp="1"/>
          </p:cNvSpPr>
          <p:nvPr>
            <p:ph type="dt" sz="half" idx="10"/>
          </p:nvPr>
        </p:nvSpPr>
        <p:spPr>
          <a:xfrm>
            <a:off x="628650" y="5778515"/>
            <a:ext cx="2057400" cy="365125"/>
          </a:xfrm>
        </p:spPr>
        <p:txBody>
          <a:bodyPr/>
          <a:lstStyle>
            <a:lvl1pPr>
              <a:defRPr>
                <a:solidFill>
                  <a:srgbClr val="54585A"/>
                </a:solidFill>
              </a:defRPr>
            </a:lvl1pPr>
          </a:lstStyle>
          <a:p>
            <a:r>
              <a:rPr lang="en-US"/>
              <a:t>DAY MONTH YEAR</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BAR | Title Page without image">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B2EDA9-BA65-7D43-B2F9-A634420DBC76}"/>
              </a:ext>
            </a:extLst>
          </p:cNvPr>
          <p:cNvSpPr txBox="1"/>
          <p:nvPr userDrawn="1"/>
        </p:nvSpPr>
        <p:spPr>
          <a:xfrm>
            <a:off x="0" y="-1"/>
            <a:ext cx="12192000" cy="6858001"/>
          </a:xfrm>
          <a:prstGeom prst="rect">
            <a:avLst/>
          </a:prstGeom>
          <a:solidFill>
            <a:srgbClr val="CC0633"/>
          </a:solidFill>
        </p:spPr>
        <p:txBody>
          <a:bodyPr wrap="square" rtlCol="0">
            <a:spAutoFit/>
          </a:bodyPr>
          <a:lstStyle/>
          <a:p>
            <a:endParaRPr lang="en-US"/>
          </a:p>
        </p:txBody>
      </p:sp>
      <p:sp>
        <p:nvSpPr>
          <p:cNvPr id="8" name="TextBox 7">
            <a:extLst>
              <a:ext uri="{FF2B5EF4-FFF2-40B4-BE49-F238E27FC236}">
                <a16:creationId xmlns:a16="http://schemas.microsoft.com/office/drawing/2014/main" id="{76B2EDA9-BA65-7D43-B2F9-A634420DBC76}"/>
              </a:ext>
            </a:extLst>
          </p:cNvPr>
          <p:cNvSpPr txBox="1"/>
          <p:nvPr userDrawn="1"/>
        </p:nvSpPr>
        <p:spPr>
          <a:xfrm>
            <a:off x="0" y="1278672"/>
            <a:ext cx="12192000" cy="4348977"/>
          </a:xfrm>
          <a:prstGeom prst="rect">
            <a:avLst/>
          </a:prstGeom>
          <a:solidFill>
            <a:schemeClr val="bg1"/>
          </a:solidFill>
        </p:spPr>
        <p:txBody>
          <a:bodyPr wrap="square" rtlCol="0">
            <a:spAutoFit/>
          </a:bodyPr>
          <a:lstStyle/>
          <a:p>
            <a:endParaRPr lang="en-US"/>
          </a:p>
        </p:txBody>
      </p:sp>
      <p:sp>
        <p:nvSpPr>
          <p:cNvPr id="11" name="Text Placeholder 10"/>
          <p:cNvSpPr>
            <a:spLocks noGrp="1"/>
          </p:cNvSpPr>
          <p:nvPr>
            <p:ph type="body" sz="quarter" idx="11" hasCustomPrompt="1"/>
          </p:nvPr>
        </p:nvSpPr>
        <p:spPr>
          <a:xfrm>
            <a:off x="680687" y="2048781"/>
            <a:ext cx="8210551" cy="2546884"/>
          </a:xfrm>
        </p:spPr>
        <p:txBody>
          <a:bodyPr>
            <a:noAutofit/>
          </a:bodyPr>
          <a:lstStyle>
            <a:lvl1pPr marL="0" indent="0">
              <a:buNone/>
              <a:defRPr sz="7200" b="0" baseline="0">
                <a:solidFill>
                  <a:srgbClr val="CC0633"/>
                </a:solidFill>
                <a:latin typeface="Impact" charset="0"/>
                <a:ea typeface="Impact" charset="0"/>
                <a:cs typeface="Impact" charset="0"/>
              </a:defRPr>
            </a:lvl1pPr>
          </a:lstStyle>
          <a:p>
            <a:pPr lvl="0"/>
            <a:r>
              <a:rPr lang="en-US"/>
              <a:t>PRESENTATION</a:t>
            </a:r>
            <a:br>
              <a:rPr lang="en-US"/>
            </a:br>
            <a:r>
              <a:rPr lang="en-US"/>
              <a:t>TITLE PAGE</a:t>
            </a:r>
            <a:br>
              <a:rPr lang="en-US"/>
            </a:br>
            <a:r>
              <a:rPr lang="en-US"/>
              <a:t>WITHOUT IMAGE</a:t>
            </a:r>
          </a:p>
        </p:txBody>
      </p:sp>
      <p:pic>
        <p:nvPicPr>
          <p:cNvPr id="6" name="Picture 5">
            <a:extLst>
              <a:ext uri="{FF2B5EF4-FFF2-40B4-BE49-F238E27FC236}">
                <a16:creationId xmlns:a16="http://schemas.microsoft.com/office/drawing/2014/main" id="{D54AFDEA-ECA5-5949-BBA0-CB12683808AD}"/>
              </a:ext>
            </a:extLst>
          </p:cNvPr>
          <p:cNvPicPr>
            <a:picLocks noChangeAspect="1"/>
          </p:cNvPicPr>
          <p:nvPr userDrawn="1"/>
        </p:nvPicPr>
        <p:blipFill>
          <a:blip r:embed="rId2"/>
          <a:stretch>
            <a:fillRect/>
          </a:stretch>
        </p:blipFill>
        <p:spPr>
          <a:xfrm>
            <a:off x="9474551" y="0"/>
            <a:ext cx="1281870" cy="640935"/>
          </a:xfrm>
          <a:prstGeom prst="rect">
            <a:avLst/>
          </a:prstGeom>
        </p:spPr>
      </p:pic>
      <p:sp>
        <p:nvSpPr>
          <p:cNvPr id="7" name="Date Placeholder 5">
            <a:extLst>
              <a:ext uri="{FF2B5EF4-FFF2-40B4-BE49-F238E27FC236}">
                <a16:creationId xmlns:a16="http://schemas.microsoft.com/office/drawing/2014/main" id="{195F233F-A9D2-8D42-8B6A-EED412BCFE51}"/>
              </a:ext>
            </a:extLst>
          </p:cNvPr>
          <p:cNvSpPr>
            <a:spLocks noGrp="1"/>
          </p:cNvSpPr>
          <p:nvPr>
            <p:ph type="dt" sz="half" idx="10"/>
          </p:nvPr>
        </p:nvSpPr>
        <p:spPr>
          <a:xfrm>
            <a:off x="628650" y="5778515"/>
            <a:ext cx="2057400" cy="365125"/>
          </a:xfrm>
        </p:spPr>
        <p:txBody>
          <a:bodyPr/>
          <a:lstStyle>
            <a:lvl1pPr>
              <a:defRPr>
                <a:solidFill>
                  <a:schemeClr val="bg1"/>
                </a:solidFill>
              </a:defRPr>
            </a:lvl1pPr>
          </a:lstStyle>
          <a:p>
            <a:r>
              <a:rPr lang="en-US"/>
              <a:t>DAY MONTH YEAR</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RED BAR | sub-divi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831B1E-2803-1742-B037-972BAE40BD13}"/>
              </a:ext>
            </a:extLst>
          </p:cNvPr>
          <p:cNvSpPr/>
          <p:nvPr userDrawn="1"/>
        </p:nvSpPr>
        <p:spPr>
          <a:xfrm>
            <a:off x="0" y="0"/>
            <a:ext cx="12192000" cy="1698171"/>
          </a:xfrm>
          <a:prstGeom prst="rect">
            <a:avLst/>
          </a:prstGeom>
          <a:solidFill>
            <a:srgbClr val="DC0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CC0633"/>
              </a:solidFill>
            </a:endParaRPr>
          </a:p>
        </p:txBody>
      </p:sp>
      <p:sp>
        <p:nvSpPr>
          <p:cNvPr id="2" name="Title 1">
            <a:extLst>
              <a:ext uri="{FF2B5EF4-FFF2-40B4-BE49-F238E27FC236}">
                <a16:creationId xmlns:a16="http://schemas.microsoft.com/office/drawing/2014/main" id="{9243A23F-7A76-4342-A9F3-06394E904377}"/>
              </a:ext>
            </a:extLst>
          </p:cNvPr>
          <p:cNvSpPr>
            <a:spLocks noGrp="1"/>
          </p:cNvSpPr>
          <p:nvPr>
            <p:ph type="ctrTitle" hasCustomPrompt="1"/>
          </p:nvPr>
        </p:nvSpPr>
        <p:spPr>
          <a:xfrm>
            <a:off x="860213" y="533083"/>
            <a:ext cx="9144000" cy="767397"/>
          </a:xfrm>
          <a:prstGeom prst="rect">
            <a:avLst/>
          </a:prstGeom>
        </p:spPr>
        <p:txBody>
          <a:bodyPr anchor="t">
            <a:noAutofit/>
          </a:bodyPr>
          <a:lstStyle>
            <a:lvl1pPr algn="l">
              <a:defRPr sz="4800">
                <a:solidFill>
                  <a:schemeClr val="bg1"/>
                </a:solidFill>
              </a:defRPr>
            </a:lvl1pPr>
          </a:lstStyle>
          <a:p>
            <a:r>
              <a:rPr lang="en-US"/>
              <a:t>SUB-DIVIDER SLIDE</a:t>
            </a:r>
          </a:p>
        </p:txBody>
      </p:sp>
      <p:sp>
        <p:nvSpPr>
          <p:cNvPr id="6" name="Slide Number Placeholder 5">
            <a:extLst>
              <a:ext uri="{FF2B5EF4-FFF2-40B4-BE49-F238E27FC236}">
                <a16:creationId xmlns:a16="http://schemas.microsoft.com/office/drawing/2014/main" id="{D8EC346D-FEA7-D94B-8FE2-AA7753AE27C4}"/>
              </a:ext>
            </a:extLst>
          </p:cNvPr>
          <p:cNvSpPr>
            <a:spLocks noGrp="1"/>
          </p:cNvSpPr>
          <p:nvPr>
            <p:ph type="sldNum" sz="quarter" idx="12"/>
          </p:nvPr>
        </p:nvSpPr>
        <p:spPr>
          <a:xfrm>
            <a:off x="7613227" y="5991225"/>
            <a:ext cx="3740573" cy="365125"/>
          </a:xfrm>
          <a:prstGeom prst="rect">
            <a:avLst/>
          </a:prstGeom>
        </p:spPr>
        <p:txBody>
          <a:bodyPr/>
          <a:lstStyle>
            <a:lvl1pPr>
              <a:defRPr/>
            </a:lvl1pPr>
          </a:lstStyle>
          <a:p>
            <a:r>
              <a:rPr lang="en-US"/>
              <a:t>SIMON FRASER UNIVERSITY   </a:t>
            </a:r>
            <a:fld id="{45E0C454-F75C-A944-8BC1-78DA56BBB239}" type="slidenum">
              <a:rPr lang="en-US" smtClean="0"/>
              <a:pPr/>
              <a:t>‹#›</a:t>
            </a:fld>
            <a:endParaRPr lang="en-US"/>
          </a:p>
        </p:txBody>
      </p:sp>
      <p:sp>
        <p:nvSpPr>
          <p:cNvPr id="7" name="Picture Placeholder 11"/>
          <p:cNvSpPr>
            <a:spLocks noGrp="1"/>
          </p:cNvSpPr>
          <p:nvPr>
            <p:ph type="pic" sz="quarter" idx="13"/>
          </p:nvPr>
        </p:nvSpPr>
        <p:spPr>
          <a:xfrm>
            <a:off x="2" y="1698171"/>
            <a:ext cx="12191999" cy="5159829"/>
          </a:xfrm>
        </p:spPr>
        <p:txBody>
          <a:bodyPr/>
          <a:lstStyle/>
          <a:p>
            <a:endParaRPr lang="en-US"/>
          </a:p>
        </p:txBody>
      </p:sp>
    </p:spTree>
    <p:extLst>
      <p:ext uri="{BB962C8B-B14F-4D97-AF65-F5344CB8AC3E}">
        <p14:creationId xmlns:p14="http://schemas.microsoft.com/office/powerpoint/2010/main" val="1385850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Imag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40336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D BAR | Divider with imag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6B2EDA9-BA65-7D43-B2F9-A634420DBC76}"/>
              </a:ext>
            </a:extLst>
          </p:cNvPr>
          <p:cNvSpPr txBox="1"/>
          <p:nvPr userDrawn="1"/>
        </p:nvSpPr>
        <p:spPr>
          <a:xfrm>
            <a:off x="0" y="4616605"/>
            <a:ext cx="12192000" cy="2246985"/>
          </a:xfrm>
          <a:prstGeom prst="rect">
            <a:avLst/>
          </a:prstGeom>
          <a:solidFill>
            <a:srgbClr val="CC0633"/>
          </a:solidFill>
        </p:spPr>
        <p:txBody>
          <a:bodyPr wrap="square" rtlCol="0">
            <a:spAutoFit/>
          </a:bodyPr>
          <a:lstStyle/>
          <a:p>
            <a:endParaRPr lang="en-US"/>
          </a:p>
        </p:txBody>
      </p:sp>
      <p:sp>
        <p:nvSpPr>
          <p:cNvPr id="2" name="Title 1"/>
          <p:cNvSpPr>
            <a:spLocks noGrp="1"/>
          </p:cNvSpPr>
          <p:nvPr>
            <p:ph type="ctrTitle" hasCustomPrompt="1"/>
          </p:nvPr>
        </p:nvSpPr>
        <p:spPr>
          <a:xfrm>
            <a:off x="628648" y="4916449"/>
            <a:ext cx="9144000" cy="1885795"/>
          </a:xfrm>
        </p:spPr>
        <p:txBody>
          <a:bodyPr anchor="t">
            <a:noAutofit/>
          </a:bodyPr>
          <a:lstStyle>
            <a:lvl1pPr algn="l">
              <a:defRPr sz="6000">
                <a:solidFill>
                  <a:schemeClr val="bg1"/>
                </a:solidFill>
              </a:defRPr>
            </a:lvl1pPr>
          </a:lstStyle>
          <a:p>
            <a:r>
              <a:rPr lang="en-US"/>
              <a:t>DIVIDER SLIDE</a:t>
            </a:r>
            <a:br>
              <a:rPr lang="en-US"/>
            </a:br>
            <a:r>
              <a:rPr lang="en-US"/>
              <a:t>WITH IMAGE</a:t>
            </a:r>
          </a:p>
        </p:txBody>
      </p:sp>
      <p:sp>
        <p:nvSpPr>
          <p:cNvPr id="9" name="Picture Placeholder 11"/>
          <p:cNvSpPr>
            <a:spLocks noGrp="1"/>
          </p:cNvSpPr>
          <p:nvPr>
            <p:ph type="pic" sz="quarter" idx="12"/>
          </p:nvPr>
        </p:nvSpPr>
        <p:spPr>
          <a:xfrm>
            <a:off x="1" y="0"/>
            <a:ext cx="12192000" cy="4616605"/>
          </a:xfrm>
        </p:spPr>
        <p:txBody>
          <a:bodyPr/>
          <a:lstStyle/>
          <a:p>
            <a:endParaRPr lang="en-US"/>
          </a:p>
        </p:txBody>
      </p:sp>
    </p:spTree>
    <p:extLst>
      <p:ext uri="{BB962C8B-B14F-4D97-AF65-F5344CB8AC3E}">
        <p14:creationId xmlns:p14="http://schemas.microsoft.com/office/powerpoint/2010/main" val="60714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a:solidFill>
                  <a:srgbClr val="424242"/>
                </a:solidFill>
                <a:latin typeface="Trebuchet MS" charset="0"/>
                <a:ea typeface="Trebuchet MS" charset="0"/>
                <a:cs typeface="Trebuchet MS" charset="0"/>
              </a:defRPr>
            </a:lvl1pPr>
          </a:lstStyle>
          <a:p>
            <a:r>
              <a:rPr lang="en-US"/>
              <a:t>DAY MONTH YEAR</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rgbClr val="424242"/>
                </a:solidFill>
                <a:latin typeface="Trebuchet MS" charset="0"/>
                <a:ea typeface="Trebuchet MS" charset="0"/>
                <a:cs typeface="Trebuchet MS" charset="0"/>
              </a:defRPr>
            </a:lvl1pPr>
          </a:lstStyle>
          <a:p>
            <a:r>
              <a:rPr lang="en-US"/>
              <a:t>SIMON FRASER UNIVERSITY	</a:t>
            </a:r>
            <a:fld id="{43C4AB4C-C7C8-C344-9BA4-A19F47AC7522}" type="slidenum">
              <a:rPr lang="en-US" smtClean="0"/>
              <a:pPr/>
              <a:t>‹#›</a:t>
            </a:fld>
            <a:endParaRPr lang="en-US"/>
          </a:p>
        </p:txBody>
      </p:sp>
      <p:pic>
        <p:nvPicPr>
          <p:cNvPr id="7" name="Picture 6">
            <a:extLst>
              <a:ext uri="{FF2B5EF4-FFF2-40B4-BE49-F238E27FC236}">
                <a16:creationId xmlns:a16="http://schemas.microsoft.com/office/drawing/2014/main" id="{D54AFDEA-ECA5-5949-BBA0-CB12683808AD}"/>
              </a:ext>
            </a:extLst>
          </p:cNvPr>
          <p:cNvPicPr>
            <a:picLocks noChangeAspect="1"/>
          </p:cNvPicPr>
          <p:nvPr userDrawn="1"/>
        </p:nvPicPr>
        <p:blipFill>
          <a:blip r:embed="rId10"/>
          <a:stretch>
            <a:fillRect/>
          </a:stretch>
        </p:blipFill>
        <p:spPr>
          <a:xfrm>
            <a:off x="9474551" y="0"/>
            <a:ext cx="1281870" cy="640935"/>
          </a:xfrm>
          <a:prstGeom prst="rect">
            <a:avLst/>
          </a:prstGeom>
        </p:spPr>
      </p:pic>
    </p:spTree>
    <p:extLst>
      <p:ext uri="{BB962C8B-B14F-4D97-AF65-F5344CB8AC3E}">
        <p14:creationId xmlns:p14="http://schemas.microsoft.com/office/powerpoint/2010/main" val="112338770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4" r:id="rId5"/>
    <p:sldLayoutId id="2147483663" r:id="rId6"/>
    <p:sldLayoutId id="2147483700" r:id="rId7"/>
    <p:sldLayoutId id="2147483701" r:id="rId8"/>
  </p:sldLayoutIdLst>
  <p:txStyles>
    <p:titleStyle>
      <a:lvl1pPr algn="l" defTabSz="914400" rtl="0" eaLnBrk="1" latinLnBrk="0" hangingPunct="1">
        <a:lnSpc>
          <a:spcPct val="90000"/>
        </a:lnSpc>
        <a:spcBef>
          <a:spcPct val="0"/>
        </a:spcBef>
        <a:buNone/>
        <a:defRPr sz="4800" kern="1200">
          <a:solidFill>
            <a:srgbClr val="CC0633"/>
          </a:solidFill>
          <a:latin typeface="Impact" charset="0"/>
          <a:ea typeface="Impact" charset="0"/>
          <a:cs typeface="Impact" charset="0"/>
        </a:defRPr>
      </a:lvl1pPr>
    </p:titleStyle>
    <p:bodyStyle>
      <a:lvl1pPr marL="228600" indent="-228600" algn="l" defTabSz="914400" rtl="0" eaLnBrk="1" latinLnBrk="0" hangingPunct="1">
        <a:lnSpc>
          <a:spcPct val="90000"/>
        </a:lnSpc>
        <a:spcBef>
          <a:spcPts val="1000"/>
        </a:spcBef>
        <a:buFont typeface="Arial"/>
        <a:buChar char="•"/>
        <a:defRPr sz="2800" b="1" kern="1200">
          <a:solidFill>
            <a:srgbClr val="54585A"/>
          </a:solidFill>
          <a:latin typeface="Trebuchet MS" charset="0"/>
          <a:ea typeface="Trebuchet MS" charset="0"/>
          <a:cs typeface="Trebuchet MS" charset="0"/>
        </a:defRPr>
      </a:lvl1pPr>
      <a:lvl2pPr marL="685800" indent="-228600" algn="l" defTabSz="914400" rtl="0" eaLnBrk="1" latinLnBrk="0" hangingPunct="1">
        <a:lnSpc>
          <a:spcPct val="90000"/>
        </a:lnSpc>
        <a:spcBef>
          <a:spcPts val="500"/>
        </a:spcBef>
        <a:buFont typeface="Arial"/>
        <a:buChar char="•"/>
        <a:defRPr sz="2400" kern="1200">
          <a:solidFill>
            <a:srgbClr val="54585A"/>
          </a:solidFill>
          <a:latin typeface="Times" charset="0"/>
          <a:ea typeface="Times" charset="0"/>
          <a:cs typeface="Times" charset="0"/>
        </a:defRPr>
      </a:lvl2pPr>
      <a:lvl3pPr marL="1143000" indent="-228600" algn="l" defTabSz="914400" rtl="0" eaLnBrk="1" latinLnBrk="0" hangingPunct="1">
        <a:lnSpc>
          <a:spcPct val="90000"/>
        </a:lnSpc>
        <a:spcBef>
          <a:spcPts val="500"/>
        </a:spcBef>
        <a:buFont typeface="Arial"/>
        <a:buChar char="•"/>
        <a:defRPr sz="2000" kern="1200">
          <a:solidFill>
            <a:srgbClr val="54585A"/>
          </a:solidFill>
          <a:latin typeface="Times" charset="0"/>
          <a:ea typeface="Times" charset="0"/>
          <a:cs typeface="Times" charset="0"/>
        </a:defRPr>
      </a:lvl3pPr>
      <a:lvl4pPr marL="1600200" indent="-228600" algn="l" defTabSz="914400" rtl="0" eaLnBrk="1" latinLnBrk="0" hangingPunct="1">
        <a:lnSpc>
          <a:spcPct val="90000"/>
        </a:lnSpc>
        <a:spcBef>
          <a:spcPts val="500"/>
        </a:spcBef>
        <a:buFont typeface="Arial"/>
        <a:buChar char="•"/>
        <a:defRPr sz="1800" kern="1200">
          <a:solidFill>
            <a:srgbClr val="54585A"/>
          </a:solidFill>
          <a:latin typeface="Times" charset="0"/>
          <a:ea typeface="Times" charset="0"/>
          <a:cs typeface="Times" charset="0"/>
        </a:defRPr>
      </a:lvl4pPr>
      <a:lvl5pPr marL="2057400" indent="-228600" algn="l" defTabSz="914400" rtl="0" eaLnBrk="1" latinLnBrk="0" hangingPunct="1">
        <a:lnSpc>
          <a:spcPct val="90000"/>
        </a:lnSpc>
        <a:spcBef>
          <a:spcPts val="500"/>
        </a:spcBef>
        <a:buFont typeface="Arial"/>
        <a:buChar char="•"/>
        <a:defRPr sz="1800" kern="1200">
          <a:solidFill>
            <a:srgbClr val="54585A"/>
          </a:solidFill>
          <a:latin typeface="Times" charset="0"/>
          <a:ea typeface="Times" charset="0"/>
          <a:cs typeface="Time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89760-B729-0C4C-BBD3-1A6903F5D6A8}" type="datetimeFigureOut">
              <a:rPr lang="en-US" smtClean="0"/>
              <a:t>1/15/25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FDE936-160E-1E4D-969F-DD61804F448E}" type="slidenum">
              <a:rPr lang="en-US" smtClean="0"/>
              <a:t>‹#›</a:t>
            </a:fld>
            <a:endParaRPr lang="en-US"/>
          </a:p>
        </p:txBody>
      </p:sp>
    </p:spTree>
    <p:extLst>
      <p:ext uri="{BB962C8B-B14F-4D97-AF65-F5344CB8AC3E}">
        <p14:creationId xmlns:p14="http://schemas.microsoft.com/office/powerpoint/2010/main" val="1729190417"/>
      </p:ext>
    </p:extLst>
  </p:cSld>
  <p:clrMap bg1="lt1" tx1="dk1" bg2="lt2" tx2="dk2" accent1="accent1" accent2="accent2" accent3="accent3" accent4="accent4" accent5="accent5" accent6="accent6" hlink="hlink" folHlink="folHlink"/>
  <p:sldLayoutIdLst>
    <p:sldLayoutId id="2147483666" r:id="rId1"/>
    <p:sldLayoutId id="2147483677" r:id="rId2"/>
    <p:sldLayoutId id="2147483678" r:id="rId3"/>
    <p:sldLayoutId id="2147483679" r:id="rId4"/>
  </p:sldLayoutIdLst>
  <p:txStyles>
    <p:titleStyle>
      <a:lvl1pPr algn="l" defTabSz="914400" rtl="0" eaLnBrk="1" latinLnBrk="0" hangingPunct="1">
        <a:lnSpc>
          <a:spcPct val="90000"/>
        </a:lnSpc>
        <a:spcBef>
          <a:spcPct val="0"/>
        </a:spcBef>
        <a:buNone/>
        <a:defRPr sz="4800" kern="1200">
          <a:solidFill>
            <a:srgbClr val="CC0633"/>
          </a:solidFill>
          <a:latin typeface="Impact" charset="0"/>
          <a:ea typeface="Impact" charset="0"/>
          <a:cs typeface="Impact" charset="0"/>
        </a:defRPr>
      </a:lvl1pPr>
    </p:titleStyle>
    <p:bodyStyle>
      <a:lvl1pPr marL="228600" indent="-228600" algn="l" defTabSz="914400" rtl="0" eaLnBrk="1" latinLnBrk="0" hangingPunct="1">
        <a:lnSpc>
          <a:spcPct val="90000"/>
        </a:lnSpc>
        <a:spcBef>
          <a:spcPts val="1000"/>
        </a:spcBef>
        <a:buFont typeface="Arial"/>
        <a:buChar char="•"/>
        <a:defRPr sz="2800" b="1" kern="1200">
          <a:solidFill>
            <a:srgbClr val="54585A"/>
          </a:solidFill>
          <a:latin typeface="Trebuchet MS" charset="0"/>
          <a:ea typeface="Trebuchet MS" charset="0"/>
          <a:cs typeface="Trebuchet MS" charset="0"/>
        </a:defRPr>
      </a:lvl1pPr>
      <a:lvl2pPr marL="685800" indent="-228600" algn="l" defTabSz="914400" rtl="0" eaLnBrk="1" latinLnBrk="0" hangingPunct="1">
        <a:lnSpc>
          <a:spcPct val="90000"/>
        </a:lnSpc>
        <a:spcBef>
          <a:spcPts val="500"/>
        </a:spcBef>
        <a:buFont typeface="Arial"/>
        <a:buChar char="•"/>
        <a:defRPr sz="2400" kern="1200">
          <a:solidFill>
            <a:srgbClr val="54585A"/>
          </a:solidFill>
          <a:latin typeface="Times" charset="0"/>
          <a:ea typeface="Times" charset="0"/>
          <a:cs typeface="Times" charset="0"/>
        </a:defRPr>
      </a:lvl2pPr>
      <a:lvl3pPr marL="1143000" indent="-228600" algn="l" defTabSz="914400" rtl="0" eaLnBrk="1" latinLnBrk="0" hangingPunct="1">
        <a:lnSpc>
          <a:spcPct val="90000"/>
        </a:lnSpc>
        <a:spcBef>
          <a:spcPts val="500"/>
        </a:spcBef>
        <a:buFont typeface="Arial"/>
        <a:buChar char="•"/>
        <a:defRPr sz="2000" kern="1200">
          <a:solidFill>
            <a:srgbClr val="54585A"/>
          </a:solidFill>
          <a:latin typeface="Times" charset="0"/>
          <a:ea typeface="Times" charset="0"/>
          <a:cs typeface="Times" charset="0"/>
        </a:defRPr>
      </a:lvl3pPr>
      <a:lvl4pPr marL="1600200" indent="-228600" algn="l" defTabSz="914400" rtl="0" eaLnBrk="1" latinLnBrk="0" hangingPunct="1">
        <a:lnSpc>
          <a:spcPct val="90000"/>
        </a:lnSpc>
        <a:spcBef>
          <a:spcPts val="500"/>
        </a:spcBef>
        <a:buFont typeface="Arial"/>
        <a:buChar char="•"/>
        <a:defRPr sz="1800" kern="1200">
          <a:solidFill>
            <a:srgbClr val="54585A"/>
          </a:solidFill>
          <a:latin typeface="Times" charset="0"/>
          <a:ea typeface="Times" charset="0"/>
          <a:cs typeface="Times" charset="0"/>
        </a:defRPr>
      </a:lvl4pPr>
      <a:lvl5pPr marL="2057400" indent="-228600" algn="l" defTabSz="914400" rtl="0" eaLnBrk="1" latinLnBrk="0" hangingPunct="1">
        <a:lnSpc>
          <a:spcPct val="90000"/>
        </a:lnSpc>
        <a:spcBef>
          <a:spcPts val="500"/>
        </a:spcBef>
        <a:buFont typeface="Arial"/>
        <a:buChar char="•"/>
        <a:defRPr sz="1800" kern="1200">
          <a:solidFill>
            <a:srgbClr val="54585A"/>
          </a:solidFill>
          <a:latin typeface="Times" charset="0"/>
          <a:ea typeface="Times" charset="0"/>
          <a:cs typeface="Time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B97367-6300-454C-B93E-E525F63CD8A6}" type="datetimeFigureOut">
              <a:rPr lang="en-US" smtClean="0"/>
              <a:t>1/15/25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678C3-9CC5-F643-A4B0-A6B5BA195426}" type="slidenum">
              <a:rPr lang="en-US" smtClean="0"/>
              <a:t>‹#›</a:t>
            </a:fld>
            <a:endParaRPr lang="en-US"/>
          </a:p>
        </p:txBody>
      </p:sp>
    </p:spTree>
    <p:extLst>
      <p:ext uri="{BB962C8B-B14F-4D97-AF65-F5344CB8AC3E}">
        <p14:creationId xmlns:p14="http://schemas.microsoft.com/office/powerpoint/2010/main" val="244806964"/>
      </p:ext>
    </p:extLst>
  </p:cSld>
  <p:clrMap bg1="lt1" tx1="dk1" bg2="lt2" tx2="dk2" accent1="accent1" accent2="accent2" accent3="accent3" accent4="accent4" accent5="accent5" accent6="accent6" hlink="hlink" folHlink="folHlink"/>
  <p:sldLayoutIdLst>
    <p:sldLayoutId id="2147483681" r:id="rId1"/>
    <p:sldLayoutId id="2147483683" r:id="rId2"/>
  </p:sldLayoutIdLst>
  <p:txStyles>
    <p:titleStyle>
      <a:lvl1pPr algn="l" defTabSz="914400" rtl="0" eaLnBrk="1" latinLnBrk="0" hangingPunct="1">
        <a:lnSpc>
          <a:spcPct val="90000"/>
        </a:lnSpc>
        <a:spcBef>
          <a:spcPct val="0"/>
        </a:spcBef>
        <a:buNone/>
        <a:defRPr sz="4800" kern="1200">
          <a:solidFill>
            <a:srgbClr val="CC0633"/>
          </a:solidFill>
          <a:latin typeface="Impact" charset="0"/>
          <a:ea typeface="Impact" charset="0"/>
          <a:cs typeface="Impact" charset="0"/>
        </a:defRPr>
      </a:lvl1pPr>
    </p:titleStyle>
    <p:bodyStyle>
      <a:lvl1pPr marL="228600" indent="-228600" algn="l" defTabSz="914400" rtl="0" eaLnBrk="1" latinLnBrk="0" hangingPunct="1">
        <a:lnSpc>
          <a:spcPct val="90000"/>
        </a:lnSpc>
        <a:spcBef>
          <a:spcPts val="1000"/>
        </a:spcBef>
        <a:buFont typeface="Arial"/>
        <a:buChar char="•"/>
        <a:defRPr sz="2800" b="0" kern="1200">
          <a:solidFill>
            <a:srgbClr val="54585A"/>
          </a:solidFill>
          <a:latin typeface="Times" charset="0"/>
          <a:ea typeface="Times" charset="0"/>
          <a:cs typeface="Times" charset="0"/>
        </a:defRPr>
      </a:lvl1pPr>
      <a:lvl2pPr marL="685800" indent="-228600" algn="l" defTabSz="914400" rtl="0" eaLnBrk="1" latinLnBrk="0" hangingPunct="1">
        <a:lnSpc>
          <a:spcPct val="90000"/>
        </a:lnSpc>
        <a:spcBef>
          <a:spcPts val="500"/>
        </a:spcBef>
        <a:buFont typeface="Arial"/>
        <a:buChar char="•"/>
        <a:defRPr sz="2400" b="0" kern="1200">
          <a:solidFill>
            <a:srgbClr val="54585A"/>
          </a:solidFill>
          <a:latin typeface="Times" charset="0"/>
          <a:ea typeface="Times" charset="0"/>
          <a:cs typeface="Times" charset="0"/>
        </a:defRPr>
      </a:lvl2pPr>
      <a:lvl3pPr marL="1143000" indent="-228600" algn="l" defTabSz="914400" rtl="0" eaLnBrk="1" latinLnBrk="0" hangingPunct="1">
        <a:lnSpc>
          <a:spcPct val="90000"/>
        </a:lnSpc>
        <a:spcBef>
          <a:spcPts val="500"/>
        </a:spcBef>
        <a:buFont typeface="Arial"/>
        <a:buChar char="•"/>
        <a:defRPr sz="2000" b="0" kern="1200">
          <a:solidFill>
            <a:srgbClr val="54585A"/>
          </a:solidFill>
          <a:latin typeface="Times" charset="0"/>
          <a:ea typeface="Times" charset="0"/>
          <a:cs typeface="Times" charset="0"/>
        </a:defRPr>
      </a:lvl3pPr>
      <a:lvl4pPr marL="1600200" indent="-228600" algn="l" defTabSz="914400" rtl="0" eaLnBrk="1" latinLnBrk="0" hangingPunct="1">
        <a:lnSpc>
          <a:spcPct val="90000"/>
        </a:lnSpc>
        <a:spcBef>
          <a:spcPts val="500"/>
        </a:spcBef>
        <a:buFont typeface="Arial"/>
        <a:buChar char="•"/>
        <a:defRPr sz="1800" b="0" kern="1200">
          <a:solidFill>
            <a:srgbClr val="54585A"/>
          </a:solidFill>
          <a:latin typeface="Times" charset="0"/>
          <a:ea typeface="Times" charset="0"/>
          <a:cs typeface="Times" charset="0"/>
        </a:defRPr>
      </a:lvl4pPr>
      <a:lvl5pPr marL="2057400" indent="-228600" algn="l" defTabSz="914400" rtl="0" eaLnBrk="1" latinLnBrk="0" hangingPunct="1">
        <a:lnSpc>
          <a:spcPct val="90000"/>
        </a:lnSpc>
        <a:spcBef>
          <a:spcPts val="500"/>
        </a:spcBef>
        <a:buFont typeface="Arial"/>
        <a:buChar char="•"/>
        <a:defRPr sz="1800" b="0" kern="1200">
          <a:solidFill>
            <a:srgbClr val="54585A"/>
          </a:solidFill>
          <a:latin typeface="Times" charset="0"/>
          <a:ea typeface="Times" charset="0"/>
          <a:cs typeface="Time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2545AB-E10E-A541-9AB5-B013C07D8858}" type="datetimeFigureOut">
              <a:rPr lang="en-US" smtClean="0"/>
              <a:t>1/15/25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4A04E3-866B-424A-9F33-40E3799F4726}" type="slidenum">
              <a:rPr lang="en-US" smtClean="0"/>
              <a:t>‹#›</a:t>
            </a:fld>
            <a:endParaRPr lang="en-US"/>
          </a:p>
        </p:txBody>
      </p:sp>
    </p:spTree>
    <p:extLst>
      <p:ext uri="{BB962C8B-B14F-4D97-AF65-F5344CB8AC3E}">
        <p14:creationId xmlns:p14="http://schemas.microsoft.com/office/powerpoint/2010/main" val="1209221265"/>
      </p:ext>
    </p:extLst>
  </p:cSld>
  <p:clrMap bg1="lt1" tx1="dk1" bg2="lt2" tx2="dk2" accent1="accent1" accent2="accent2" accent3="accent3" accent4="accent4" accent5="accent5" accent6="accent6" hlink="hlink" folHlink="folHlink"/>
  <p:sldLayoutIdLst>
    <p:sldLayoutId id="2147483686" r:id="rId1"/>
    <p:sldLayoutId id="2147483698" r:id="rId2"/>
    <p:sldLayoutId id="2147483692" r:id="rId3"/>
    <p:sldLayoutId id="2147483694" r:id="rId4"/>
    <p:sldLayoutId id="2147483693" r:id="rId5"/>
    <p:sldLayoutId id="2147483695" r:id="rId6"/>
    <p:sldLayoutId id="2147483699" r:id="rId7"/>
  </p:sldLayoutIdLst>
  <p:txStyles>
    <p:titleStyle>
      <a:lvl1pPr algn="l" defTabSz="914400" rtl="0" eaLnBrk="1" latinLnBrk="0" hangingPunct="1">
        <a:lnSpc>
          <a:spcPct val="90000"/>
        </a:lnSpc>
        <a:spcBef>
          <a:spcPct val="0"/>
        </a:spcBef>
        <a:buNone/>
        <a:defRPr sz="4800" kern="1200">
          <a:solidFill>
            <a:srgbClr val="CC0633"/>
          </a:solidFill>
          <a:latin typeface="Impact" charset="0"/>
          <a:ea typeface="Impact" charset="0"/>
          <a:cs typeface="Impact" charset="0"/>
        </a:defRPr>
      </a:lvl1pPr>
    </p:titleStyle>
    <p:bodyStyle>
      <a:lvl1pPr marL="228600" indent="-228600" algn="l" defTabSz="914400" rtl="0" eaLnBrk="1" latinLnBrk="0" hangingPunct="1">
        <a:lnSpc>
          <a:spcPct val="90000"/>
        </a:lnSpc>
        <a:spcBef>
          <a:spcPts val="1000"/>
        </a:spcBef>
        <a:buFont typeface="Arial"/>
        <a:buChar char="•"/>
        <a:defRPr sz="2800" b="1" kern="1200">
          <a:solidFill>
            <a:srgbClr val="54585A"/>
          </a:solidFill>
          <a:latin typeface="Trebuchet MS" charset="0"/>
          <a:ea typeface="Trebuchet MS" charset="0"/>
          <a:cs typeface="Trebuchet MS" charset="0"/>
        </a:defRPr>
      </a:lvl1pPr>
      <a:lvl2pPr marL="685800" indent="-228600" algn="l" defTabSz="914400" rtl="0" eaLnBrk="1" latinLnBrk="0" hangingPunct="1">
        <a:lnSpc>
          <a:spcPct val="90000"/>
        </a:lnSpc>
        <a:spcBef>
          <a:spcPts val="500"/>
        </a:spcBef>
        <a:buFont typeface="Arial"/>
        <a:buChar char="•"/>
        <a:defRPr sz="2400" b="0" kern="1200">
          <a:solidFill>
            <a:srgbClr val="54585A"/>
          </a:solidFill>
          <a:latin typeface="Times" charset="0"/>
          <a:ea typeface="Times" charset="0"/>
          <a:cs typeface="Times" charset="0"/>
        </a:defRPr>
      </a:lvl2pPr>
      <a:lvl3pPr marL="1143000" indent="-228600" algn="l" defTabSz="914400" rtl="0" eaLnBrk="1" latinLnBrk="0" hangingPunct="1">
        <a:lnSpc>
          <a:spcPct val="90000"/>
        </a:lnSpc>
        <a:spcBef>
          <a:spcPts val="500"/>
        </a:spcBef>
        <a:buFont typeface="Arial"/>
        <a:buChar char="•"/>
        <a:defRPr sz="2000" b="0" kern="1200">
          <a:solidFill>
            <a:srgbClr val="54585A"/>
          </a:solidFill>
          <a:latin typeface="Times" charset="0"/>
          <a:ea typeface="Times" charset="0"/>
          <a:cs typeface="Times" charset="0"/>
        </a:defRPr>
      </a:lvl3pPr>
      <a:lvl4pPr marL="1600200" indent="-228600" algn="l" defTabSz="914400" rtl="0" eaLnBrk="1" latinLnBrk="0" hangingPunct="1">
        <a:lnSpc>
          <a:spcPct val="90000"/>
        </a:lnSpc>
        <a:spcBef>
          <a:spcPts val="500"/>
        </a:spcBef>
        <a:buFont typeface="Arial"/>
        <a:buChar char="•"/>
        <a:defRPr sz="1800" b="0" kern="1200">
          <a:solidFill>
            <a:srgbClr val="54585A"/>
          </a:solidFill>
          <a:latin typeface="Times" charset="0"/>
          <a:ea typeface="Times" charset="0"/>
          <a:cs typeface="Times" charset="0"/>
        </a:defRPr>
      </a:lvl4pPr>
      <a:lvl5pPr marL="2057400" indent="-228600" algn="l" defTabSz="914400" rtl="0" eaLnBrk="1" latinLnBrk="0" hangingPunct="1">
        <a:lnSpc>
          <a:spcPct val="90000"/>
        </a:lnSpc>
        <a:spcBef>
          <a:spcPts val="500"/>
        </a:spcBef>
        <a:buFont typeface="Arial"/>
        <a:buChar char="•"/>
        <a:defRPr sz="1800" b="0" kern="1200">
          <a:solidFill>
            <a:srgbClr val="54585A"/>
          </a:solidFill>
          <a:latin typeface="Times" charset="0"/>
          <a:ea typeface="Times" charset="0"/>
          <a:cs typeface="Time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0784139"/>
      </p:ext>
    </p:extLst>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0.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7.xml"/><Relationship Id="rId1" Type="http://schemas.openxmlformats.org/officeDocument/2006/relationships/tags" Target="../tags/tag3.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7.xml"/><Relationship Id="rId1" Type="http://schemas.openxmlformats.org/officeDocument/2006/relationships/tags" Target="../tags/tag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7.xml"/><Relationship Id="rId1" Type="http://schemas.openxmlformats.org/officeDocument/2006/relationships/tags" Target="../tags/tag5.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hyperlink" Target="https://doi.org/10.25318/3710011401-eng" TargetMode="External"/><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hyperlink" Target="https://doi.org/10.25318/3710004501-e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18633C0E-35DA-2A47-8F53-9783898462D5}"/>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a:ext>
            </a:extLst>
          </a:blip>
          <a:srcRect/>
          <a:stretch/>
        </p:blipFill>
        <p:spPr/>
      </p:pic>
      <p:sp>
        <p:nvSpPr>
          <p:cNvPr id="7" name="Date Placeholder 3"/>
          <p:cNvSpPr>
            <a:spLocks noGrp="1"/>
          </p:cNvSpPr>
          <p:nvPr>
            <p:ph type="dt" sz="half" idx="10"/>
          </p:nvPr>
        </p:nvSpPr>
        <p:spPr>
          <a:xfrm>
            <a:off x="198121" y="4948270"/>
            <a:ext cx="9008942" cy="1885555"/>
          </a:xfrm>
        </p:spPr>
        <p:txBody>
          <a:bodyPr/>
          <a:lstStyle>
            <a:lvl1pPr>
              <a:defRPr>
                <a:solidFill>
                  <a:schemeClr val="bg1"/>
                </a:solidFill>
              </a:defRPr>
            </a:lvl1pPr>
          </a:lstStyle>
          <a:p>
            <a:r>
              <a:rPr lang="en-US" sz="2400"/>
              <a:t>Presented by</a:t>
            </a:r>
          </a:p>
          <a:p>
            <a:r>
              <a:rPr lang="en-US" sz="2400"/>
              <a:t>Aryaman Bahuguna	 (301563474)</a:t>
            </a:r>
          </a:p>
          <a:p>
            <a:r>
              <a:rPr lang="en-US" sz="2400"/>
              <a:t>Mayank Mayank	 (301563549)</a:t>
            </a:r>
          </a:p>
          <a:p>
            <a:r>
              <a:rPr lang="en-US" sz="2400"/>
              <a:t>Ryan </a:t>
            </a:r>
            <a:r>
              <a:rPr lang="en-US" sz="2400" err="1"/>
              <a:t>Katongole</a:t>
            </a:r>
            <a:r>
              <a:rPr lang="en-US" sz="2400"/>
              <a:t>	 (301447623)</a:t>
            </a:r>
          </a:p>
        </p:txBody>
      </p:sp>
      <p:sp>
        <p:nvSpPr>
          <p:cNvPr id="3" name="Text Placeholder 2"/>
          <p:cNvSpPr>
            <a:spLocks noGrp="1"/>
          </p:cNvSpPr>
          <p:nvPr>
            <p:ph type="body" sz="quarter" idx="11"/>
          </p:nvPr>
        </p:nvSpPr>
        <p:spPr>
          <a:xfrm>
            <a:off x="198121" y="1570865"/>
            <a:ext cx="6998134" cy="2482975"/>
          </a:xfrm>
        </p:spPr>
        <p:txBody>
          <a:bodyPr/>
          <a:lstStyle/>
          <a:p>
            <a:r>
              <a:rPr lang="en-US"/>
              <a:t>BUS336: Hackathon</a:t>
            </a:r>
          </a:p>
        </p:txBody>
      </p:sp>
    </p:spTree>
    <p:extLst>
      <p:ext uri="{BB962C8B-B14F-4D97-AF65-F5344CB8AC3E}">
        <p14:creationId xmlns:p14="http://schemas.microsoft.com/office/powerpoint/2010/main" val="259777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205A7C-A8C9-354C-BCC7-348C96308DE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88845" y="-112413"/>
            <a:ext cx="12404035" cy="7474224"/>
          </a:xfrm>
          <a:prstGeom prst="rect">
            <a:avLst/>
          </a:prstGeom>
        </p:spPr>
      </p:pic>
      <p:sp>
        <p:nvSpPr>
          <p:cNvPr id="3" name="TextBox 2">
            <a:extLst>
              <a:ext uri="{FF2B5EF4-FFF2-40B4-BE49-F238E27FC236}">
                <a16:creationId xmlns:a16="http://schemas.microsoft.com/office/drawing/2014/main" id="{18DEF52F-8E57-8F0F-FBC4-4BC4A9E430B9}"/>
              </a:ext>
            </a:extLst>
          </p:cNvPr>
          <p:cNvSpPr txBox="1"/>
          <p:nvPr/>
        </p:nvSpPr>
        <p:spPr>
          <a:xfrm>
            <a:off x="168965" y="506896"/>
            <a:ext cx="11688417" cy="1107996"/>
          </a:xfrm>
          <a:prstGeom prst="rect">
            <a:avLst/>
          </a:prstGeom>
          <a:noFill/>
          <a:effectLst>
            <a:outerShdw blurRad="50800" dist="50800" dir="5400000" algn="ctr" rotWithShape="0">
              <a:srgbClr val="000000"/>
            </a:outerShdw>
          </a:effectLst>
        </p:spPr>
        <p:txBody>
          <a:bodyPr wrap="square" rtlCol="0">
            <a:spAutoFit/>
          </a:bodyPr>
          <a:lstStyle/>
          <a:p>
            <a:pPr algn="ctr"/>
            <a:r>
              <a:rPr lang="en-US" sz="6600">
                <a:solidFill>
                  <a:srgbClr val="C00000"/>
                </a:solidFill>
                <a:effectLst>
                  <a:outerShdw blurRad="50800" dist="38100" dir="2700000" sx="107000" sy="107000" algn="tl" rotWithShape="0">
                    <a:schemeClr val="bg1">
                      <a:alpha val="40000"/>
                    </a:schemeClr>
                  </a:outerShdw>
                </a:effectLst>
                <a:latin typeface="Impact" panose="020B0806030902050204" pitchFamily="34" charset="0"/>
              </a:rPr>
              <a:t>THANK YOU!</a:t>
            </a:r>
          </a:p>
        </p:txBody>
      </p:sp>
    </p:spTree>
    <p:extLst>
      <p:ext uri="{BB962C8B-B14F-4D97-AF65-F5344CB8AC3E}">
        <p14:creationId xmlns:p14="http://schemas.microsoft.com/office/powerpoint/2010/main" val="3708062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This Presentations Answers:</a:t>
            </a:r>
          </a:p>
        </p:txBody>
      </p:sp>
      <p:sp>
        <p:nvSpPr>
          <p:cNvPr id="3" name="Text Placeholder 2"/>
          <p:cNvSpPr>
            <a:spLocks noGrp="1"/>
          </p:cNvSpPr>
          <p:nvPr>
            <p:ph type="body" sz="quarter" idx="13"/>
          </p:nvPr>
        </p:nvSpPr>
        <p:spPr>
          <a:xfrm>
            <a:off x="573226" y="1858065"/>
            <a:ext cx="11556952" cy="4493039"/>
          </a:xfrm>
        </p:spPr>
        <p:txBody>
          <a:bodyPr>
            <a:normAutofit/>
          </a:bodyPr>
          <a:lstStyle/>
          <a:p>
            <a:r>
              <a:rPr lang="en-CA" b="1">
                <a:latin typeface="+mn-lt"/>
              </a:rPr>
              <a:t>Over the years, has the growth in salaries kept pace with the                            increase in tuition fees?</a:t>
            </a:r>
            <a:br>
              <a:rPr lang="en-CA" b="1">
                <a:latin typeface="+mn-lt"/>
              </a:rPr>
            </a:br>
            <a:endParaRPr lang="en-CA" b="1">
              <a:latin typeface="+mn-lt"/>
            </a:endParaRPr>
          </a:p>
          <a:p>
            <a:r>
              <a:rPr lang="en-CA" b="1">
                <a:latin typeface="+mn-lt"/>
              </a:rPr>
              <a:t>How has the percentage of undergraduate students with debt over $25,000 changed from 2000 to 2020?</a:t>
            </a:r>
            <a:br>
              <a:rPr lang="en-CA" b="1">
                <a:latin typeface="+mn-lt"/>
              </a:rPr>
            </a:br>
            <a:endParaRPr lang="en-CA" b="1">
              <a:latin typeface="+mn-lt"/>
            </a:endParaRPr>
          </a:p>
          <a:p>
            <a:r>
              <a:rPr lang="en-CA" b="1">
                <a:latin typeface="+mn-lt"/>
              </a:rPr>
              <a:t> Which province provides the best ROI regrading employment in Canada?</a:t>
            </a:r>
            <a:endParaRPr lang="en-US" b="1">
              <a:latin typeface="+mn-lt"/>
            </a:endParaRPr>
          </a:p>
        </p:txBody>
      </p:sp>
    </p:spTree>
    <p:custDataLst>
      <p:tags r:id="rId1"/>
    </p:custDataLst>
    <p:extLst>
      <p:ext uri="{BB962C8B-B14F-4D97-AF65-F5344CB8AC3E}">
        <p14:creationId xmlns:p14="http://schemas.microsoft.com/office/powerpoint/2010/main" val="85421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4164" y="79666"/>
            <a:ext cx="10515600" cy="1325563"/>
          </a:xfrm>
        </p:spPr>
        <p:txBody>
          <a:bodyPr/>
          <a:lstStyle/>
          <a:p>
            <a:r>
              <a:rPr lang="en-US"/>
              <a:t>Data Cleaning &amp; Preparation</a:t>
            </a:r>
          </a:p>
        </p:txBody>
      </p:sp>
      <p:sp>
        <p:nvSpPr>
          <p:cNvPr id="5" name="Text Placeholder 4"/>
          <p:cNvSpPr>
            <a:spLocks noGrp="1"/>
          </p:cNvSpPr>
          <p:nvPr>
            <p:ph type="body" sz="quarter" idx="13"/>
          </p:nvPr>
        </p:nvSpPr>
        <p:spPr>
          <a:xfrm>
            <a:off x="838200" y="1562420"/>
            <a:ext cx="10515600" cy="776025"/>
          </a:xfrm>
        </p:spPr>
        <p:txBody>
          <a:bodyPr/>
          <a:lstStyle/>
          <a:p>
            <a:pPr algn="ctr"/>
            <a:r>
              <a:rPr lang="en-CA" b="1">
                <a:latin typeface="Trebuchet MS" panose="020B0703020202090204" pitchFamily="34" charset="0"/>
              </a:rPr>
              <a:t>Utilized R to convert raw data to ‘tidy’ data</a:t>
            </a:r>
          </a:p>
        </p:txBody>
      </p:sp>
      <p:pic>
        <p:nvPicPr>
          <p:cNvPr id="7" name="Picture 6" descr="A screenshot of a graph&#10;&#10;Description automatically generated">
            <a:extLst>
              <a:ext uri="{FF2B5EF4-FFF2-40B4-BE49-F238E27FC236}">
                <a16:creationId xmlns:a16="http://schemas.microsoft.com/office/drawing/2014/main" id="{1965E940-8176-86B6-E419-B0FCEE2F09AC}"/>
              </a:ext>
            </a:extLst>
          </p:cNvPr>
          <p:cNvPicPr>
            <a:picLocks noChangeAspect="1"/>
          </p:cNvPicPr>
          <p:nvPr/>
        </p:nvPicPr>
        <p:blipFill>
          <a:blip r:embed="rId4"/>
          <a:stretch>
            <a:fillRect/>
          </a:stretch>
        </p:blipFill>
        <p:spPr>
          <a:xfrm>
            <a:off x="671782" y="2379046"/>
            <a:ext cx="3968086" cy="3568701"/>
          </a:xfrm>
          <a:prstGeom prst="rect">
            <a:avLst/>
          </a:prstGeom>
          <a:ln w="38100">
            <a:solidFill>
              <a:schemeClr val="tx1"/>
            </a:solidFill>
          </a:ln>
          <a:effectLst>
            <a:outerShdw blurRad="107950" dist="12700" dir="5400000" algn="ctr">
              <a:srgbClr val="000000"/>
            </a:outerShdw>
          </a:effectLst>
        </p:spPr>
      </p:pic>
      <p:sp>
        <p:nvSpPr>
          <p:cNvPr id="8" name="Right Arrow 7">
            <a:extLst>
              <a:ext uri="{FF2B5EF4-FFF2-40B4-BE49-F238E27FC236}">
                <a16:creationId xmlns:a16="http://schemas.microsoft.com/office/drawing/2014/main" id="{34709EA0-C76B-2F8D-6C5D-5F7830B318E1}"/>
              </a:ext>
            </a:extLst>
          </p:cNvPr>
          <p:cNvSpPr/>
          <p:nvPr/>
        </p:nvSpPr>
        <p:spPr>
          <a:xfrm>
            <a:off x="5003266" y="4434223"/>
            <a:ext cx="1807780" cy="336331"/>
          </a:xfrm>
          <a:prstGeom prst="rightArrow">
            <a:avLst>
              <a:gd name="adj1" fmla="val 55910"/>
              <a:gd name="adj2" fmla="val 150475"/>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table with numbers and text&#10;&#10;Description automatically generated">
            <a:extLst>
              <a:ext uri="{FF2B5EF4-FFF2-40B4-BE49-F238E27FC236}">
                <a16:creationId xmlns:a16="http://schemas.microsoft.com/office/drawing/2014/main" id="{D29EBED5-21BC-DCD7-50A9-FEBE6F648804}"/>
              </a:ext>
            </a:extLst>
          </p:cNvPr>
          <p:cNvPicPr>
            <a:picLocks noChangeAspect="1"/>
          </p:cNvPicPr>
          <p:nvPr/>
        </p:nvPicPr>
        <p:blipFill>
          <a:blip r:embed="rId5"/>
          <a:stretch>
            <a:fillRect/>
          </a:stretch>
        </p:blipFill>
        <p:spPr>
          <a:xfrm>
            <a:off x="7064237" y="2379046"/>
            <a:ext cx="4289563" cy="3528102"/>
          </a:xfrm>
          <a:prstGeom prst="rect">
            <a:avLst/>
          </a:prstGeom>
          <a:ln w="38100">
            <a:solidFill>
              <a:schemeClr val="tx1"/>
            </a:solidFill>
          </a:ln>
          <a:effectLst>
            <a:outerShdw blurRad="107950" dist="12700" dir="5400000" algn="ctr">
              <a:srgbClr val="000000"/>
            </a:outerShdw>
          </a:effectLst>
        </p:spPr>
      </p:pic>
      <p:sp>
        <p:nvSpPr>
          <p:cNvPr id="16" name="Title 3">
            <a:extLst>
              <a:ext uri="{FF2B5EF4-FFF2-40B4-BE49-F238E27FC236}">
                <a16:creationId xmlns:a16="http://schemas.microsoft.com/office/drawing/2014/main" id="{31B18A76-155E-5DB7-818D-078453194A37}"/>
              </a:ext>
            </a:extLst>
          </p:cNvPr>
          <p:cNvSpPr txBox="1">
            <a:spLocks/>
          </p:cNvSpPr>
          <p:nvPr/>
        </p:nvSpPr>
        <p:spPr>
          <a:xfrm>
            <a:off x="8613494" y="6064339"/>
            <a:ext cx="1619665" cy="74811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800" kern="1200" baseline="0">
                <a:solidFill>
                  <a:srgbClr val="CC0633"/>
                </a:solidFill>
                <a:latin typeface="Impact" charset="0"/>
                <a:ea typeface="Impact" charset="0"/>
                <a:cs typeface="Impact" charset="0"/>
              </a:defRPr>
            </a:lvl1pPr>
          </a:lstStyle>
          <a:p>
            <a:r>
              <a:rPr lang="en-US">
                <a:solidFill>
                  <a:schemeClr val="bg1">
                    <a:lumMod val="65000"/>
                  </a:schemeClr>
                </a:solidFill>
              </a:rPr>
              <a:t>After</a:t>
            </a:r>
          </a:p>
        </p:txBody>
      </p:sp>
      <p:sp>
        <p:nvSpPr>
          <p:cNvPr id="17" name="Title 3">
            <a:extLst>
              <a:ext uri="{FF2B5EF4-FFF2-40B4-BE49-F238E27FC236}">
                <a16:creationId xmlns:a16="http://schemas.microsoft.com/office/drawing/2014/main" id="{2D1A4762-F62D-02DF-ECC7-A4F115932DC4}"/>
              </a:ext>
            </a:extLst>
          </p:cNvPr>
          <p:cNvSpPr txBox="1">
            <a:spLocks/>
          </p:cNvSpPr>
          <p:nvPr/>
        </p:nvSpPr>
        <p:spPr>
          <a:xfrm>
            <a:off x="1653629" y="6118818"/>
            <a:ext cx="2004392" cy="74811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800" kern="1200" baseline="0">
                <a:solidFill>
                  <a:srgbClr val="CC0633"/>
                </a:solidFill>
                <a:latin typeface="Impact" charset="0"/>
                <a:ea typeface="Impact" charset="0"/>
                <a:cs typeface="Impact" charset="0"/>
              </a:defRPr>
            </a:lvl1pPr>
          </a:lstStyle>
          <a:p>
            <a:r>
              <a:rPr lang="en-US">
                <a:solidFill>
                  <a:schemeClr val="bg1">
                    <a:lumMod val="65000"/>
                  </a:schemeClr>
                </a:solidFill>
              </a:rPr>
              <a:t>Before</a:t>
            </a:r>
          </a:p>
        </p:txBody>
      </p:sp>
    </p:spTree>
    <p:custDataLst>
      <p:tags r:id="rId1"/>
    </p:custDataLst>
    <p:extLst>
      <p:ext uri="{BB962C8B-B14F-4D97-AF65-F5344CB8AC3E}">
        <p14:creationId xmlns:p14="http://schemas.microsoft.com/office/powerpoint/2010/main" val="56772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animBg="1"/>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6653"/>
            <a:ext cx="12192000" cy="1172818"/>
          </a:xfrm>
        </p:spPr>
        <p:txBody>
          <a:bodyPr>
            <a:noAutofit/>
          </a:bodyPr>
          <a:lstStyle/>
          <a:p>
            <a:pPr algn="ctr"/>
            <a:r>
              <a:rPr lang="en-CA" sz="3000" b="1">
                <a:latin typeface="Impact" panose="020B0806030902050204" pitchFamily="34" charset="0"/>
              </a:rPr>
              <a:t>Has the growth in salaries kept pace with the increase in tuition fees?</a:t>
            </a:r>
            <a:endParaRPr lang="en-US" sz="3000">
              <a:latin typeface="Impact" panose="020B0806030902050204" pitchFamily="34" charset="0"/>
            </a:endParaRPr>
          </a:p>
        </p:txBody>
      </p:sp>
      <p:pic>
        <p:nvPicPr>
          <p:cNvPr id="7" name="Content Placeholder 6" descr="A graph with numbers and lines&#10;&#10;Description automatically generated">
            <a:extLst>
              <a:ext uri="{FF2B5EF4-FFF2-40B4-BE49-F238E27FC236}">
                <a16:creationId xmlns:a16="http://schemas.microsoft.com/office/drawing/2014/main" id="{8735C674-8817-599A-3152-789F95157F9E}"/>
              </a:ext>
            </a:extLst>
          </p:cNvPr>
          <p:cNvPicPr>
            <a:picLocks noGrp="1" noChangeAspect="1"/>
          </p:cNvPicPr>
          <p:nvPr>
            <p:ph idx="4294967295"/>
          </p:nvPr>
        </p:nvPicPr>
        <p:blipFill>
          <a:blip r:embed="rId4"/>
          <a:stretch>
            <a:fillRect/>
          </a:stretch>
        </p:blipFill>
        <p:spPr>
          <a:xfrm>
            <a:off x="6526626" y="1256500"/>
            <a:ext cx="5334293" cy="3693187"/>
          </a:xfrm>
          <a:ln w="57150">
            <a:solidFill>
              <a:schemeClr val="tx1"/>
            </a:solidFill>
          </a:ln>
          <a:effectLst>
            <a:outerShdw blurRad="107950" dist="12700" dir="5400000" algn="ctr">
              <a:srgbClr val="000000"/>
            </a:outerShdw>
          </a:effectLst>
        </p:spPr>
      </p:pic>
      <p:pic>
        <p:nvPicPr>
          <p:cNvPr id="9" name="Picture 8" descr="A graph with numbers and a line&#10;&#10;Description automatically generated">
            <a:extLst>
              <a:ext uri="{FF2B5EF4-FFF2-40B4-BE49-F238E27FC236}">
                <a16:creationId xmlns:a16="http://schemas.microsoft.com/office/drawing/2014/main" id="{415DCE5F-9863-D265-582A-09AA1C973B45}"/>
              </a:ext>
            </a:extLst>
          </p:cNvPr>
          <p:cNvPicPr>
            <a:picLocks noChangeAspect="1"/>
          </p:cNvPicPr>
          <p:nvPr/>
        </p:nvPicPr>
        <p:blipFill>
          <a:blip r:embed="rId5"/>
          <a:stretch>
            <a:fillRect/>
          </a:stretch>
        </p:blipFill>
        <p:spPr>
          <a:xfrm>
            <a:off x="331081" y="1256500"/>
            <a:ext cx="5334293" cy="3693187"/>
          </a:xfrm>
          <a:prstGeom prst="rect">
            <a:avLst/>
          </a:prstGeom>
          <a:ln w="57150">
            <a:solidFill>
              <a:schemeClr val="tx1"/>
            </a:solidFill>
          </a:ln>
          <a:effectLst>
            <a:outerShdw blurRad="107950" dist="12700" dir="5400000" algn="ctr">
              <a:srgbClr val="000000"/>
            </a:outerShdw>
          </a:effectLst>
        </p:spPr>
      </p:pic>
      <p:sp>
        <p:nvSpPr>
          <p:cNvPr id="10" name="TextBox 9">
            <a:extLst>
              <a:ext uri="{FF2B5EF4-FFF2-40B4-BE49-F238E27FC236}">
                <a16:creationId xmlns:a16="http://schemas.microsoft.com/office/drawing/2014/main" id="{97F15C0A-815A-5CE1-7C27-13BEC3A81481}"/>
              </a:ext>
            </a:extLst>
          </p:cNvPr>
          <p:cNvSpPr txBox="1"/>
          <p:nvPr/>
        </p:nvSpPr>
        <p:spPr>
          <a:xfrm>
            <a:off x="475119" y="5261719"/>
            <a:ext cx="11538197" cy="1002213"/>
          </a:xfrm>
          <a:prstGeom prst="rect">
            <a:avLst/>
          </a:prstGeom>
        </p:spPr>
        <p:txBody>
          <a:bodyPr vert="horz" lIns="91440" tIns="45720" rIns="91440" bIns="45720" rtlCol="0">
            <a:normAutofit/>
          </a:bodyPr>
          <a:lstStyle>
            <a:lvl1pPr marL="457200" indent="-457200">
              <a:lnSpc>
                <a:spcPct val="90000"/>
              </a:lnSpc>
              <a:spcBef>
                <a:spcPts val="1000"/>
              </a:spcBef>
              <a:buFont typeface="Wingdings" pitchFamily="2" charset="2"/>
              <a:buChar char="q"/>
              <a:defRPr sz="2400" b="1">
                <a:solidFill>
                  <a:srgbClr val="54585A"/>
                </a:solidFill>
                <a:ea typeface="Trebuchet MS" charset="0"/>
                <a:cs typeface="Trebuchet MS" charset="0"/>
              </a:defRPr>
            </a:lvl1pPr>
            <a:lvl2pPr marL="685800" indent="-228600">
              <a:lnSpc>
                <a:spcPct val="90000"/>
              </a:lnSpc>
              <a:spcBef>
                <a:spcPts val="500"/>
              </a:spcBef>
              <a:buFont typeface="Arial"/>
              <a:buChar char="•"/>
              <a:defRPr sz="2400" b="0">
                <a:solidFill>
                  <a:srgbClr val="54585A"/>
                </a:solidFill>
                <a:latin typeface="Times" charset="0"/>
                <a:ea typeface="Times" charset="0"/>
                <a:cs typeface="Times" charset="0"/>
              </a:defRPr>
            </a:lvl2pPr>
            <a:lvl3pPr marL="1143000" indent="-228600">
              <a:lnSpc>
                <a:spcPct val="90000"/>
              </a:lnSpc>
              <a:spcBef>
                <a:spcPts val="500"/>
              </a:spcBef>
              <a:buFont typeface="Arial"/>
              <a:buChar char="•"/>
              <a:defRPr sz="2000" b="0">
                <a:solidFill>
                  <a:srgbClr val="54585A"/>
                </a:solidFill>
                <a:latin typeface="Times" charset="0"/>
                <a:ea typeface="Times" charset="0"/>
                <a:cs typeface="Times" charset="0"/>
              </a:defRPr>
            </a:lvl3pPr>
            <a:lvl4pPr marL="1600200" indent="-228600">
              <a:lnSpc>
                <a:spcPct val="90000"/>
              </a:lnSpc>
              <a:spcBef>
                <a:spcPts val="500"/>
              </a:spcBef>
              <a:buFont typeface="Arial"/>
              <a:buChar char="•"/>
              <a:defRPr b="0">
                <a:solidFill>
                  <a:srgbClr val="54585A"/>
                </a:solidFill>
                <a:latin typeface="Times" charset="0"/>
                <a:ea typeface="Times" charset="0"/>
                <a:cs typeface="Times" charset="0"/>
              </a:defRPr>
            </a:lvl4pPr>
            <a:lvl5pPr marL="2057400" indent="-228600">
              <a:lnSpc>
                <a:spcPct val="90000"/>
              </a:lnSpc>
              <a:spcBef>
                <a:spcPts val="500"/>
              </a:spcBef>
              <a:buFont typeface="Arial"/>
              <a:buChar char="•"/>
              <a:defRPr b="0">
                <a:solidFill>
                  <a:srgbClr val="54585A"/>
                </a:solidFill>
                <a:latin typeface="Times" charset="0"/>
                <a:ea typeface="Times" charset="0"/>
                <a:cs typeface="Times"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CA" sz="2800"/>
              <a:t>Furthermore, the ratio for domestic students is declining at a steeper rate compared to that of international students.</a:t>
            </a:r>
          </a:p>
        </p:txBody>
      </p:sp>
      <p:sp>
        <p:nvSpPr>
          <p:cNvPr id="3" name="TextBox 2">
            <a:extLst>
              <a:ext uri="{FF2B5EF4-FFF2-40B4-BE49-F238E27FC236}">
                <a16:creationId xmlns:a16="http://schemas.microsoft.com/office/drawing/2014/main" id="{74DD3E53-52CC-F2D4-EAC9-5A60C9DE1B18}"/>
              </a:ext>
            </a:extLst>
          </p:cNvPr>
          <p:cNvSpPr txBox="1"/>
          <p:nvPr/>
        </p:nvSpPr>
        <p:spPr>
          <a:xfrm>
            <a:off x="475120" y="5261719"/>
            <a:ext cx="11538197" cy="1790526"/>
          </a:xfrm>
          <a:prstGeom prst="rect">
            <a:avLst/>
          </a:prstGeom>
        </p:spPr>
        <p:txBody>
          <a:bodyPr vert="horz" lIns="91440" tIns="45720" rIns="91440" bIns="45720" rtlCol="0">
            <a:normAutofit/>
          </a:bodyPr>
          <a:lstStyle>
            <a:lvl1pPr marL="457200" indent="-457200">
              <a:lnSpc>
                <a:spcPct val="90000"/>
              </a:lnSpc>
              <a:spcBef>
                <a:spcPts val="1000"/>
              </a:spcBef>
              <a:buFont typeface="Wingdings" pitchFamily="2" charset="2"/>
              <a:buChar char="q"/>
              <a:defRPr sz="2400" b="1">
                <a:solidFill>
                  <a:srgbClr val="54585A"/>
                </a:solidFill>
                <a:ea typeface="Trebuchet MS" charset="0"/>
                <a:cs typeface="Trebuchet MS" charset="0"/>
              </a:defRPr>
            </a:lvl1pPr>
            <a:lvl2pPr marL="685800" indent="-228600">
              <a:lnSpc>
                <a:spcPct val="90000"/>
              </a:lnSpc>
              <a:spcBef>
                <a:spcPts val="500"/>
              </a:spcBef>
              <a:buFont typeface="Arial"/>
              <a:buChar char="•"/>
              <a:defRPr sz="2400" b="0">
                <a:solidFill>
                  <a:srgbClr val="54585A"/>
                </a:solidFill>
                <a:latin typeface="Times" charset="0"/>
                <a:ea typeface="Times" charset="0"/>
                <a:cs typeface="Times" charset="0"/>
              </a:defRPr>
            </a:lvl2pPr>
            <a:lvl3pPr marL="1143000" indent="-228600">
              <a:lnSpc>
                <a:spcPct val="90000"/>
              </a:lnSpc>
              <a:spcBef>
                <a:spcPts val="500"/>
              </a:spcBef>
              <a:buFont typeface="Arial"/>
              <a:buChar char="•"/>
              <a:defRPr sz="2000" b="0">
                <a:solidFill>
                  <a:srgbClr val="54585A"/>
                </a:solidFill>
                <a:latin typeface="Times" charset="0"/>
                <a:ea typeface="Times" charset="0"/>
                <a:cs typeface="Times" charset="0"/>
              </a:defRPr>
            </a:lvl3pPr>
            <a:lvl4pPr marL="1600200" indent="-228600">
              <a:lnSpc>
                <a:spcPct val="90000"/>
              </a:lnSpc>
              <a:spcBef>
                <a:spcPts val="500"/>
              </a:spcBef>
              <a:buFont typeface="Arial"/>
              <a:buChar char="•"/>
              <a:defRPr b="0">
                <a:solidFill>
                  <a:srgbClr val="54585A"/>
                </a:solidFill>
                <a:latin typeface="Times" charset="0"/>
                <a:ea typeface="Times" charset="0"/>
                <a:cs typeface="Times" charset="0"/>
              </a:defRPr>
            </a:lvl4pPr>
            <a:lvl5pPr marL="2057400" indent="-228600">
              <a:lnSpc>
                <a:spcPct val="90000"/>
              </a:lnSpc>
              <a:spcBef>
                <a:spcPts val="500"/>
              </a:spcBef>
              <a:buFont typeface="Arial"/>
              <a:buChar char="•"/>
              <a:defRPr b="0">
                <a:solidFill>
                  <a:srgbClr val="54585A"/>
                </a:solidFill>
                <a:latin typeface="Times" charset="0"/>
                <a:ea typeface="Times" charset="0"/>
                <a:cs typeface="Times"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CA" sz="2800"/>
              <a:t>The substantial disparity in the ratio between domestic and international students makes the investment in tuition fees appear unjustifiable for international students.</a:t>
            </a:r>
          </a:p>
        </p:txBody>
      </p:sp>
      <p:sp>
        <p:nvSpPr>
          <p:cNvPr id="4" name="TextBox 3">
            <a:extLst>
              <a:ext uri="{FF2B5EF4-FFF2-40B4-BE49-F238E27FC236}">
                <a16:creationId xmlns:a16="http://schemas.microsoft.com/office/drawing/2014/main" id="{1A9AD36A-6867-F68F-FC32-CEFE13B196F6}"/>
              </a:ext>
            </a:extLst>
          </p:cNvPr>
          <p:cNvSpPr txBox="1"/>
          <p:nvPr/>
        </p:nvSpPr>
        <p:spPr>
          <a:xfrm>
            <a:off x="475121" y="5261719"/>
            <a:ext cx="11538197" cy="1386525"/>
          </a:xfrm>
          <a:prstGeom prst="rect">
            <a:avLst/>
          </a:prstGeom>
        </p:spPr>
        <p:txBody>
          <a:bodyPr vert="horz" lIns="91440" tIns="45720" rIns="91440" bIns="45720" rtlCol="0">
            <a:normAutofit/>
          </a:bodyPr>
          <a:lstStyle>
            <a:lvl1pPr marL="457200" indent="-457200">
              <a:lnSpc>
                <a:spcPct val="90000"/>
              </a:lnSpc>
              <a:spcBef>
                <a:spcPts val="1000"/>
              </a:spcBef>
              <a:buFont typeface="Wingdings" pitchFamily="2" charset="2"/>
              <a:buChar char="q"/>
              <a:defRPr sz="2400" b="1">
                <a:solidFill>
                  <a:srgbClr val="54585A"/>
                </a:solidFill>
                <a:ea typeface="Trebuchet MS" charset="0"/>
                <a:cs typeface="Trebuchet MS" charset="0"/>
              </a:defRPr>
            </a:lvl1pPr>
            <a:lvl2pPr marL="685800" indent="-228600">
              <a:lnSpc>
                <a:spcPct val="90000"/>
              </a:lnSpc>
              <a:spcBef>
                <a:spcPts val="500"/>
              </a:spcBef>
              <a:buFont typeface="Arial"/>
              <a:buChar char="•"/>
              <a:defRPr sz="2400" b="0">
                <a:solidFill>
                  <a:srgbClr val="54585A"/>
                </a:solidFill>
                <a:latin typeface="Times" charset="0"/>
                <a:ea typeface="Times" charset="0"/>
                <a:cs typeface="Times" charset="0"/>
              </a:defRPr>
            </a:lvl2pPr>
            <a:lvl3pPr marL="1143000" indent="-228600">
              <a:lnSpc>
                <a:spcPct val="90000"/>
              </a:lnSpc>
              <a:spcBef>
                <a:spcPts val="500"/>
              </a:spcBef>
              <a:buFont typeface="Arial"/>
              <a:buChar char="•"/>
              <a:defRPr sz="2000" b="0">
                <a:solidFill>
                  <a:srgbClr val="54585A"/>
                </a:solidFill>
                <a:latin typeface="Times" charset="0"/>
                <a:ea typeface="Times" charset="0"/>
                <a:cs typeface="Times" charset="0"/>
              </a:defRPr>
            </a:lvl3pPr>
            <a:lvl4pPr marL="1600200" indent="-228600">
              <a:lnSpc>
                <a:spcPct val="90000"/>
              </a:lnSpc>
              <a:spcBef>
                <a:spcPts val="500"/>
              </a:spcBef>
              <a:buFont typeface="Arial"/>
              <a:buChar char="•"/>
              <a:defRPr b="0">
                <a:solidFill>
                  <a:srgbClr val="54585A"/>
                </a:solidFill>
                <a:latin typeface="Times" charset="0"/>
                <a:ea typeface="Times" charset="0"/>
                <a:cs typeface="Times" charset="0"/>
              </a:defRPr>
            </a:lvl4pPr>
            <a:lvl5pPr marL="2057400" indent="-228600">
              <a:lnSpc>
                <a:spcPct val="90000"/>
              </a:lnSpc>
              <a:spcBef>
                <a:spcPts val="500"/>
              </a:spcBef>
              <a:buFont typeface="Arial"/>
              <a:buChar char="•"/>
              <a:defRPr b="0">
                <a:solidFill>
                  <a:srgbClr val="54585A"/>
                </a:solidFill>
                <a:latin typeface="Times" charset="0"/>
                <a:ea typeface="Times" charset="0"/>
                <a:cs typeface="Times"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CA" sz="2800"/>
              <a:t>It can be inferred from both the graphs that students' incomes five years post-graduation are not rising at the same rate as tuition fees making higher education seem a less attractive prospect.</a:t>
            </a:r>
          </a:p>
        </p:txBody>
      </p:sp>
    </p:spTree>
    <p:custDataLst>
      <p:tags r:id="rId1"/>
    </p:custDataLst>
    <p:extLst>
      <p:ext uri="{BB962C8B-B14F-4D97-AF65-F5344CB8AC3E}">
        <p14:creationId xmlns:p14="http://schemas.microsoft.com/office/powerpoint/2010/main" val="80974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3" grpId="0"/>
      <p:bldP spid="3" grpId="1"/>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8845"/>
            <a:ext cx="12192000" cy="1172818"/>
          </a:xfrm>
        </p:spPr>
        <p:txBody>
          <a:bodyPr>
            <a:noAutofit/>
          </a:bodyPr>
          <a:lstStyle/>
          <a:p>
            <a:pPr algn="ctr"/>
            <a:r>
              <a:rPr lang="en-CA" sz="3000" b="1">
                <a:latin typeface="Impact" panose="020B0806030902050204" pitchFamily="34" charset="0"/>
              </a:rPr>
              <a:t>How has the percentage of undergraduate students with debt changed  from 2000 to 2020?</a:t>
            </a:r>
            <a:endParaRPr lang="en-US" sz="3000">
              <a:latin typeface="Impact" panose="020B0806030902050204" pitchFamily="34" charset="0"/>
            </a:endParaRPr>
          </a:p>
        </p:txBody>
      </p:sp>
      <p:pic>
        <p:nvPicPr>
          <p:cNvPr id="9" name="Picture 8">
            <a:extLst>
              <a:ext uri="{FF2B5EF4-FFF2-40B4-BE49-F238E27FC236}">
                <a16:creationId xmlns:a16="http://schemas.microsoft.com/office/drawing/2014/main" id="{415DCE5F-9863-D265-582A-09AA1C973B45}"/>
              </a:ext>
            </a:extLst>
          </p:cNvPr>
          <p:cNvPicPr>
            <a:picLocks noChangeAspect="1"/>
          </p:cNvPicPr>
          <p:nvPr/>
        </p:nvPicPr>
        <p:blipFill>
          <a:blip r:embed="rId4"/>
          <a:srcRect/>
          <a:stretch/>
        </p:blipFill>
        <p:spPr>
          <a:xfrm>
            <a:off x="7052454" y="1167048"/>
            <a:ext cx="4777625" cy="5442474"/>
          </a:xfrm>
          <a:prstGeom prst="rect">
            <a:avLst/>
          </a:prstGeom>
          <a:ln w="57150">
            <a:solidFill>
              <a:schemeClr val="tx1"/>
            </a:solidFill>
          </a:ln>
          <a:effectLst>
            <a:outerShdw blurRad="107950" dist="12700" dir="5400000" algn="ctr">
              <a:srgbClr val="000000"/>
            </a:outerShdw>
          </a:effectLst>
        </p:spPr>
      </p:pic>
      <p:sp>
        <p:nvSpPr>
          <p:cNvPr id="10" name="Text Placeholder 2">
            <a:extLst>
              <a:ext uri="{FF2B5EF4-FFF2-40B4-BE49-F238E27FC236}">
                <a16:creationId xmlns:a16="http://schemas.microsoft.com/office/drawing/2014/main" id="{0C30CAB4-8F59-5C2C-2057-0DC872A527ED}"/>
              </a:ext>
            </a:extLst>
          </p:cNvPr>
          <p:cNvSpPr>
            <a:spLocks noGrp="1"/>
          </p:cNvSpPr>
          <p:nvPr>
            <p:ph type="body" sz="quarter" idx="13"/>
          </p:nvPr>
        </p:nvSpPr>
        <p:spPr>
          <a:xfrm>
            <a:off x="361921" y="983973"/>
            <a:ext cx="6395230" cy="5307772"/>
          </a:xfrm>
        </p:spPr>
        <p:txBody>
          <a:bodyPr>
            <a:normAutofit fontScale="92500" lnSpcReduction="20000"/>
          </a:bodyPr>
          <a:lstStyle/>
          <a:p>
            <a:pPr marL="457200" indent="-457200">
              <a:buFont typeface="Wingdings" pitchFamily="2" charset="2"/>
              <a:buChar char="q"/>
            </a:pPr>
            <a:endParaRPr lang="en-US" b="1">
              <a:latin typeface="+mn-lt"/>
            </a:endParaRPr>
          </a:p>
          <a:p>
            <a:pPr marL="457200" indent="-457200">
              <a:buFont typeface="Wingdings" pitchFamily="2" charset="2"/>
              <a:buChar char="q"/>
            </a:pPr>
            <a:endParaRPr lang="en-US" b="1">
              <a:latin typeface="+mn-lt"/>
            </a:endParaRPr>
          </a:p>
          <a:p>
            <a:pPr marL="457200" indent="-457200">
              <a:buFont typeface="Wingdings" pitchFamily="2" charset="2"/>
              <a:buChar char="q"/>
            </a:pPr>
            <a:r>
              <a:rPr lang="en-US" b="1">
                <a:latin typeface="+mn-lt"/>
              </a:rPr>
              <a:t>The increasing percentages of students with debt over $25,000 align with the decreasing income-to-tuition fee ratios, highlighting the growing financial challenges students face.</a:t>
            </a:r>
            <a:endParaRPr lang="en-US" sz="3200">
              <a:latin typeface="+mn-lt"/>
            </a:endParaRPr>
          </a:p>
          <a:p>
            <a:pPr marL="457200" indent="-457200">
              <a:buFont typeface="Wingdings" pitchFamily="2" charset="2"/>
              <a:buChar char="q"/>
            </a:pPr>
            <a:endParaRPr lang="en-US" sz="3200">
              <a:latin typeface="+mn-lt"/>
            </a:endParaRPr>
          </a:p>
          <a:p>
            <a:pPr marL="457200" indent="-457200">
              <a:buFont typeface="Wingdings" pitchFamily="2" charset="2"/>
              <a:buChar char="q"/>
            </a:pPr>
            <a:endParaRPr lang="en-US" sz="3200">
              <a:latin typeface="+mn-lt"/>
            </a:endParaRPr>
          </a:p>
          <a:p>
            <a:pPr marL="457200" indent="-457200">
              <a:buFont typeface="Wingdings" pitchFamily="2" charset="2"/>
              <a:buChar char="q"/>
            </a:pPr>
            <a:r>
              <a:rPr lang="en-US" b="1">
                <a:latin typeface="+mn-lt"/>
              </a:rPr>
              <a:t>The data collectively suggest that the rising cost of education and slower income growth are leading to higher student debt, emphasizing the need for policies addressing tuition affordability and financial aid.</a:t>
            </a:r>
          </a:p>
        </p:txBody>
      </p:sp>
    </p:spTree>
    <p:custDataLst>
      <p:tags r:id="rId1"/>
    </p:custDataLst>
    <p:extLst>
      <p:ext uri="{BB962C8B-B14F-4D97-AF65-F5344CB8AC3E}">
        <p14:creationId xmlns:p14="http://schemas.microsoft.com/office/powerpoint/2010/main" val="246193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8175"/>
            <a:ext cx="12192000" cy="1172818"/>
          </a:xfrm>
        </p:spPr>
        <p:txBody>
          <a:bodyPr>
            <a:noAutofit/>
          </a:bodyPr>
          <a:lstStyle/>
          <a:p>
            <a:pPr algn="ctr"/>
            <a:r>
              <a:rPr lang="en-CA" sz="3000" b="1">
                <a:latin typeface="Impact" panose="020B0806030902050204" pitchFamily="34" charset="0"/>
              </a:rPr>
              <a:t>Which province provides the best ROI regrading employment in Canada?</a:t>
            </a:r>
            <a:endParaRPr lang="en-US" sz="3000">
              <a:latin typeface="Impact" panose="020B0806030902050204" pitchFamily="34" charset="0"/>
            </a:endParaRPr>
          </a:p>
        </p:txBody>
      </p:sp>
      <p:pic>
        <p:nvPicPr>
          <p:cNvPr id="7" name="Content Placeholder 6">
            <a:extLst>
              <a:ext uri="{FF2B5EF4-FFF2-40B4-BE49-F238E27FC236}">
                <a16:creationId xmlns:a16="http://schemas.microsoft.com/office/drawing/2014/main" id="{8735C674-8817-599A-3152-789F95157F9E}"/>
              </a:ext>
            </a:extLst>
          </p:cNvPr>
          <p:cNvPicPr>
            <a:picLocks noGrp="1" noChangeAspect="1"/>
          </p:cNvPicPr>
          <p:nvPr>
            <p:ph idx="4294967295"/>
          </p:nvPr>
        </p:nvPicPr>
        <p:blipFill>
          <a:blip r:embed="rId4"/>
          <a:srcRect/>
          <a:stretch/>
        </p:blipFill>
        <p:spPr>
          <a:xfrm>
            <a:off x="6526626" y="1179870"/>
            <a:ext cx="5334293" cy="3693187"/>
          </a:xfrm>
          <a:ln w="57150">
            <a:solidFill>
              <a:schemeClr val="tx1"/>
            </a:solidFill>
          </a:ln>
          <a:effectLst>
            <a:outerShdw blurRad="107950" dist="12700" dir="5400000" algn="ctr">
              <a:srgbClr val="000000"/>
            </a:outerShdw>
          </a:effectLst>
        </p:spPr>
      </p:pic>
      <p:pic>
        <p:nvPicPr>
          <p:cNvPr id="9" name="Picture 8">
            <a:extLst>
              <a:ext uri="{FF2B5EF4-FFF2-40B4-BE49-F238E27FC236}">
                <a16:creationId xmlns:a16="http://schemas.microsoft.com/office/drawing/2014/main" id="{415DCE5F-9863-D265-582A-09AA1C973B45}"/>
              </a:ext>
            </a:extLst>
          </p:cNvPr>
          <p:cNvPicPr>
            <a:picLocks noChangeAspect="1"/>
          </p:cNvPicPr>
          <p:nvPr/>
        </p:nvPicPr>
        <p:blipFill>
          <a:blip r:embed="rId5"/>
          <a:srcRect/>
          <a:stretch/>
        </p:blipFill>
        <p:spPr>
          <a:xfrm>
            <a:off x="331081" y="1179871"/>
            <a:ext cx="5334293" cy="3693187"/>
          </a:xfrm>
          <a:prstGeom prst="rect">
            <a:avLst/>
          </a:prstGeom>
          <a:ln w="57150">
            <a:solidFill>
              <a:schemeClr val="tx1"/>
            </a:solidFill>
          </a:ln>
          <a:effectLst>
            <a:outerShdw blurRad="107950" dist="12700" dir="5400000" algn="ctr">
              <a:srgbClr val="000000"/>
            </a:outerShdw>
          </a:effectLst>
        </p:spPr>
      </p:pic>
      <p:sp>
        <p:nvSpPr>
          <p:cNvPr id="3" name="TextBox 2">
            <a:extLst>
              <a:ext uri="{FF2B5EF4-FFF2-40B4-BE49-F238E27FC236}">
                <a16:creationId xmlns:a16="http://schemas.microsoft.com/office/drawing/2014/main" id="{CEF1C6A8-007C-E98A-9E3D-243F1532629B}"/>
              </a:ext>
            </a:extLst>
          </p:cNvPr>
          <p:cNvSpPr txBox="1"/>
          <p:nvPr/>
        </p:nvSpPr>
        <p:spPr>
          <a:xfrm>
            <a:off x="208722" y="5009322"/>
            <a:ext cx="11094197" cy="1170625"/>
          </a:xfrm>
          <a:prstGeom prst="rect">
            <a:avLst/>
          </a:prstGeom>
        </p:spPr>
        <p:txBody>
          <a:bodyPr vert="horz" lIns="91440" tIns="45720" rIns="91440" bIns="45720" rtlCol="0">
            <a:normAutofit fontScale="92500"/>
          </a:bodyPr>
          <a:lstStyle>
            <a:lvl1pPr marL="457200" indent="-457200">
              <a:lnSpc>
                <a:spcPct val="90000"/>
              </a:lnSpc>
              <a:spcBef>
                <a:spcPts val="1000"/>
              </a:spcBef>
              <a:buFont typeface="Wingdings" pitchFamily="2" charset="2"/>
              <a:buChar char="q"/>
              <a:defRPr sz="2400" b="1">
                <a:solidFill>
                  <a:srgbClr val="54585A"/>
                </a:solidFill>
                <a:ea typeface="Trebuchet MS" charset="0"/>
                <a:cs typeface="Trebuchet MS" charset="0"/>
              </a:defRPr>
            </a:lvl1pPr>
            <a:lvl2pPr marL="685800" indent="-228600">
              <a:lnSpc>
                <a:spcPct val="90000"/>
              </a:lnSpc>
              <a:spcBef>
                <a:spcPts val="500"/>
              </a:spcBef>
              <a:buFont typeface="Arial"/>
              <a:buChar char="•"/>
              <a:defRPr sz="2400" b="0">
                <a:solidFill>
                  <a:srgbClr val="54585A"/>
                </a:solidFill>
                <a:latin typeface="Times" charset="0"/>
                <a:ea typeface="Times" charset="0"/>
                <a:cs typeface="Times" charset="0"/>
              </a:defRPr>
            </a:lvl2pPr>
            <a:lvl3pPr marL="1143000" indent="-228600">
              <a:lnSpc>
                <a:spcPct val="90000"/>
              </a:lnSpc>
              <a:spcBef>
                <a:spcPts val="500"/>
              </a:spcBef>
              <a:buFont typeface="Arial"/>
              <a:buChar char="•"/>
              <a:defRPr sz="2000" b="0">
                <a:solidFill>
                  <a:srgbClr val="54585A"/>
                </a:solidFill>
                <a:latin typeface="Times" charset="0"/>
                <a:ea typeface="Times" charset="0"/>
                <a:cs typeface="Times" charset="0"/>
              </a:defRPr>
            </a:lvl3pPr>
            <a:lvl4pPr marL="1600200" indent="-228600">
              <a:lnSpc>
                <a:spcPct val="90000"/>
              </a:lnSpc>
              <a:spcBef>
                <a:spcPts val="500"/>
              </a:spcBef>
              <a:buFont typeface="Arial"/>
              <a:buChar char="•"/>
              <a:defRPr b="0">
                <a:solidFill>
                  <a:srgbClr val="54585A"/>
                </a:solidFill>
                <a:latin typeface="Times" charset="0"/>
                <a:ea typeface="Times" charset="0"/>
                <a:cs typeface="Times" charset="0"/>
              </a:defRPr>
            </a:lvl4pPr>
            <a:lvl5pPr marL="2057400" indent="-228600">
              <a:lnSpc>
                <a:spcPct val="90000"/>
              </a:lnSpc>
              <a:spcBef>
                <a:spcPts val="500"/>
              </a:spcBef>
              <a:buFont typeface="Arial"/>
              <a:buChar char="•"/>
              <a:defRPr b="0">
                <a:solidFill>
                  <a:srgbClr val="54585A"/>
                </a:solidFill>
                <a:latin typeface="Times" charset="0"/>
                <a:ea typeface="Times" charset="0"/>
                <a:cs typeface="Times"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CA" sz="2800"/>
              <a:t>Newfoundland and Labrador consistently shows the highest ratios for both domestic and international students, indicating that graduates from this province achieve the highest income relative to their tuition fees.</a:t>
            </a:r>
          </a:p>
        </p:txBody>
      </p:sp>
      <p:sp>
        <p:nvSpPr>
          <p:cNvPr id="4" name="TextBox 3">
            <a:extLst>
              <a:ext uri="{FF2B5EF4-FFF2-40B4-BE49-F238E27FC236}">
                <a16:creationId xmlns:a16="http://schemas.microsoft.com/office/drawing/2014/main" id="{D82B9405-5C18-5604-8E4F-15720A78EB38}"/>
              </a:ext>
            </a:extLst>
          </p:cNvPr>
          <p:cNvSpPr txBox="1"/>
          <p:nvPr/>
        </p:nvSpPr>
        <p:spPr>
          <a:xfrm>
            <a:off x="119738" y="5236508"/>
            <a:ext cx="11100197" cy="1080625"/>
          </a:xfrm>
          <a:prstGeom prst="rect">
            <a:avLst/>
          </a:prstGeom>
        </p:spPr>
        <p:txBody>
          <a:bodyPr vert="horz" lIns="91440" tIns="45720" rIns="91440" bIns="45720" rtlCol="0">
            <a:normAutofit fontScale="92500"/>
          </a:bodyPr>
          <a:lstStyle>
            <a:lvl1pPr marL="457200" indent="-457200">
              <a:lnSpc>
                <a:spcPct val="90000"/>
              </a:lnSpc>
              <a:spcBef>
                <a:spcPts val="1000"/>
              </a:spcBef>
              <a:buFont typeface="Wingdings" pitchFamily="2" charset="2"/>
              <a:buChar char="q"/>
              <a:defRPr sz="2400" b="1">
                <a:solidFill>
                  <a:srgbClr val="54585A"/>
                </a:solidFill>
                <a:ea typeface="Trebuchet MS" charset="0"/>
                <a:cs typeface="Trebuchet MS" charset="0"/>
              </a:defRPr>
            </a:lvl1pPr>
            <a:lvl2pPr marL="685800" indent="-228600">
              <a:lnSpc>
                <a:spcPct val="90000"/>
              </a:lnSpc>
              <a:spcBef>
                <a:spcPts val="500"/>
              </a:spcBef>
              <a:buFont typeface="Arial"/>
              <a:buChar char="•"/>
              <a:defRPr sz="2400" b="0">
                <a:solidFill>
                  <a:srgbClr val="54585A"/>
                </a:solidFill>
                <a:latin typeface="Times" charset="0"/>
                <a:ea typeface="Times" charset="0"/>
                <a:cs typeface="Times" charset="0"/>
              </a:defRPr>
            </a:lvl2pPr>
            <a:lvl3pPr marL="1143000" indent="-228600">
              <a:lnSpc>
                <a:spcPct val="90000"/>
              </a:lnSpc>
              <a:spcBef>
                <a:spcPts val="500"/>
              </a:spcBef>
              <a:buFont typeface="Arial"/>
              <a:buChar char="•"/>
              <a:defRPr sz="2000" b="0">
                <a:solidFill>
                  <a:srgbClr val="54585A"/>
                </a:solidFill>
                <a:latin typeface="Times" charset="0"/>
                <a:ea typeface="Times" charset="0"/>
                <a:cs typeface="Times" charset="0"/>
              </a:defRPr>
            </a:lvl3pPr>
            <a:lvl4pPr marL="1600200" indent="-228600">
              <a:lnSpc>
                <a:spcPct val="90000"/>
              </a:lnSpc>
              <a:spcBef>
                <a:spcPts val="500"/>
              </a:spcBef>
              <a:buFont typeface="Arial"/>
              <a:buChar char="•"/>
              <a:defRPr b="0">
                <a:solidFill>
                  <a:srgbClr val="54585A"/>
                </a:solidFill>
                <a:latin typeface="Times" charset="0"/>
                <a:ea typeface="Times" charset="0"/>
                <a:cs typeface="Times" charset="0"/>
              </a:defRPr>
            </a:lvl4pPr>
            <a:lvl5pPr marL="2057400" indent="-228600">
              <a:lnSpc>
                <a:spcPct val="90000"/>
              </a:lnSpc>
              <a:spcBef>
                <a:spcPts val="500"/>
              </a:spcBef>
              <a:buFont typeface="Arial"/>
              <a:buChar char="•"/>
              <a:defRPr b="0">
                <a:solidFill>
                  <a:srgbClr val="54585A"/>
                </a:solidFill>
                <a:latin typeface="Times" charset="0"/>
                <a:ea typeface="Times" charset="0"/>
                <a:cs typeface="Times"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CA" sz="2800"/>
              <a:t>Ontario consistently has the lowest ratios in both categories, suggesting that the ROI for graduates in Ontario is the lowest compared to other provinces.</a:t>
            </a:r>
          </a:p>
        </p:txBody>
      </p:sp>
      <p:sp>
        <p:nvSpPr>
          <p:cNvPr id="5" name="TextBox 4">
            <a:extLst>
              <a:ext uri="{FF2B5EF4-FFF2-40B4-BE49-F238E27FC236}">
                <a16:creationId xmlns:a16="http://schemas.microsoft.com/office/drawing/2014/main" id="{1A06B12B-C234-DF79-4B39-889E02717C1A}"/>
              </a:ext>
            </a:extLst>
          </p:cNvPr>
          <p:cNvSpPr txBox="1"/>
          <p:nvPr/>
        </p:nvSpPr>
        <p:spPr>
          <a:xfrm>
            <a:off x="328059" y="5008914"/>
            <a:ext cx="11652197" cy="1530625"/>
          </a:xfrm>
          <a:prstGeom prst="rect">
            <a:avLst/>
          </a:prstGeom>
        </p:spPr>
        <p:txBody>
          <a:bodyPr vert="horz" lIns="91440" tIns="45720" rIns="91440" bIns="45720" rtlCol="0">
            <a:normAutofit/>
          </a:bodyPr>
          <a:lstStyle>
            <a:lvl1pPr marL="457200" indent="-457200">
              <a:lnSpc>
                <a:spcPct val="90000"/>
              </a:lnSpc>
              <a:spcBef>
                <a:spcPts val="1000"/>
              </a:spcBef>
              <a:buFont typeface="Wingdings" pitchFamily="2" charset="2"/>
              <a:buChar char="q"/>
              <a:defRPr sz="2400" b="1">
                <a:solidFill>
                  <a:srgbClr val="54585A"/>
                </a:solidFill>
                <a:ea typeface="Trebuchet MS" charset="0"/>
                <a:cs typeface="Trebuchet MS" charset="0"/>
              </a:defRPr>
            </a:lvl1pPr>
            <a:lvl2pPr marL="685800" indent="-228600">
              <a:lnSpc>
                <a:spcPct val="90000"/>
              </a:lnSpc>
              <a:spcBef>
                <a:spcPts val="500"/>
              </a:spcBef>
              <a:buFont typeface="Arial"/>
              <a:buChar char="•"/>
              <a:defRPr sz="2400" b="0">
                <a:solidFill>
                  <a:srgbClr val="54585A"/>
                </a:solidFill>
                <a:latin typeface="Times" charset="0"/>
                <a:ea typeface="Times" charset="0"/>
                <a:cs typeface="Times" charset="0"/>
              </a:defRPr>
            </a:lvl2pPr>
            <a:lvl3pPr marL="1143000" indent="-228600">
              <a:lnSpc>
                <a:spcPct val="90000"/>
              </a:lnSpc>
              <a:spcBef>
                <a:spcPts val="500"/>
              </a:spcBef>
              <a:buFont typeface="Arial"/>
              <a:buChar char="•"/>
              <a:defRPr sz="2000" b="0">
                <a:solidFill>
                  <a:srgbClr val="54585A"/>
                </a:solidFill>
                <a:latin typeface="Times" charset="0"/>
                <a:ea typeface="Times" charset="0"/>
                <a:cs typeface="Times" charset="0"/>
              </a:defRPr>
            </a:lvl3pPr>
            <a:lvl4pPr marL="1600200" indent="-228600">
              <a:lnSpc>
                <a:spcPct val="90000"/>
              </a:lnSpc>
              <a:spcBef>
                <a:spcPts val="500"/>
              </a:spcBef>
              <a:buFont typeface="Arial"/>
              <a:buChar char="•"/>
              <a:defRPr b="0">
                <a:solidFill>
                  <a:srgbClr val="54585A"/>
                </a:solidFill>
                <a:latin typeface="Times" charset="0"/>
                <a:ea typeface="Times" charset="0"/>
                <a:cs typeface="Times" charset="0"/>
              </a:defRPr>
            </a:lvl4pPr>
            <a:lvl5pPr marL="2057400" indent="-228600">
              <a:lnSpc>
                <a:spcPct val="90000"/>
              </a:lnSpc>
              <a:spcBef>
                <a:spcPts val="500"/>
              </a:spcBef>
              <a:buFont typeface="Arial"/>
              <a:buChar char="•"/>
              <a:defRPr b="0">
                <a:solidFill>
                  <a:srgbClr val="54585A"/>
                </a:solidFill>
                <a:latin typeface="Times" charset="0"/>
                <a:ea typeface="Times" charset="0"/>
                <a:cs typeface="Times"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CA" sz="2800"/>
              <a:t>The ratios for international students are generally lower across all provinces compared to domestic students, highlighting the higher tuition fees faced by international students in all the provinces.</a:t>
            </a:r>
          </a:p>
        </p:txBody>
      </p:sp>
    </p:spTree>
    <p:custDataLst>
      <p:tags r:id="rId1"/>
    </p:custDataLst>
    <p:extLst>
      <p:ext uri="{BB962C8B-B14F-4D97-AF65-F5344CB8AC3E}">
        <p14:creationId xmlns:p14="http://schemas.microsoft.com/office/powerpoint/2010/main" val="263607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Assumptions &amp; Limitations</a:t>
            </a:r>
          </a:p>
        </p:txBody>
      </p:sp>
      <p:sp>
        <p:nvSpPr>
          <p:cNvPr id="3" name="Text Placeholder 2"/>
          <p:cNvSpPr>
            <a:spLocks noGrp="1"/>
          </p:cNvSpPr>
          <p:nvPr>
            <p:ph type="body" sz="quarter" idx="13"/>
          </p:nvPr>
        </p:nvSpPr>
        <p:spPr>
          <a:xfrm>
            <a:off x="-203152" y="1858065"/>
            <a:ext cx="11556952" cy="4493039"/>
          </a:xfrm>
        </p:spPr>
        <p:txBody>
          <a:bodyPr>
            <a:normAutofit/>
          </a:bodyPr>
          <a:lstStyle/>
          <a:p>
            <a:r>
              <a:rPr lang="en-CA" b="1">
                <a:latin typeface="+mn-lt"/>
              </a:rPr>
              <a:t>Income data is collected 5 years after graduation. Assumed to be stable enough to provide insights.</a:t>
            </a:r>
          </a:p>
          <a:p>
            <a:pPr marL="0" indent="0">
              <a:buNone/>
            </a:pPr>
            <a:endParaRPr lang="en-CA" b="1">
              <a:latin typeface="+mn-lt"/>
            </a:endParaRPr>
          </a:p>
          <a:p>
            <a:r>
              <a:rPr lang="en-CA" b="1">
                <a:latin typeface="+mn-lt"/>
              </a:rPr>
              <a:t>Income data unavailable for graduates after 2017</a:t>
            </a:r>
            <a:br>
              <a:rPr lang="en-CA" b="1">
                <a:latin typeface="+mn-lt"/>
              </a:rPr>
            </a:br>
            <a:endParaRPr lang="en-CA" b="1">
              <a:latin typeface="+mn-lt"/>
            </a:endParaRPr>
          </a:p>
          <a:p>
            <a:r>
              <a:rPr lang="en-CA" b="1">
                <a:latin typeface="+mn-lt"/>
              </a:rPr>
              <a:t>Data not available for some provinces (Yukon, Nunavut, Northwest Territories, Prince Edward Island)</a:t>
            </a:r>
          </a:p>
          <a:p>
            <a:endParaRPr lang="en-CA" b="1">
              <a:latin typeface="+mn-lt"/>
            </a:endParaRPr>
          </a:p>
          <a:p>
            <a:endParaRPr lang="en-CA" b="1">
              <a:latin typeface="+mn-lt"/>
            </a:endParaRPr>
          </a:p>
        </p:txBody>
      </p:sp>
    </p:spTree>
    <p:custDataLst>
      <p:tags r:id="rId1"/>
    </p:custDataLst>
    <p:extLst>
      <p:ext uri="{BB962C8B-B14F-4D97-AF65-F5344CB8AC3E}">
        <p14:creationId xmlns:p14="http://schemas.microsoft.com/office/powerpoint/2010/main" val="18692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69FBF-7DEF-554D-9233-2119EA1F8544}"/>
              </a:ext>
            </a:extLst>
          </p:cNvPr>
          <p:cNvSpPr>
            <a:spLocks noGrp="1"/>
          </p:cNvSpPr>
          <p:nvPr>
            <p:ph type="title"/>
          </p:nvPr>
        </p:nvSpPr>
        <p:spPr>
          <a:xfrm>
            <a:off x="371061" y="254931"/>
            <a:ext cx="10515600" cy="1325563"/>
          </a:xfrm>
        </p:spPr>
        <p:txBody>
          <a:bodyPr vert="horz" lIns="91440" tIns="45720" rIns="91440" bIns="45720" rtlCol="0" anchor="ctr">
            <a:normAutofit/>
          </a:bodyPr>
          <a:lstStyle/>
          <a:p>
            <a:r>
              <a:rPr lang="en-US">
                <a:latin typeface="Impact" charset="0"/>
              </a:rPr>
              <a:t>References</a:t>
            </a:r>
          </a:p>
        </p:txBody>
      </p:sp>
      <p:sp>
        <p:nvSpPr>
          <p:cNvPr id="4" name="Text Placeholder 2">
            <a:extLst>
              <a:ext uri="{FF2B5EF4-FFF2-40B4-BE49-F238E27FC236}">
                <a16:creationId xmlns:a16="http://schemas.microsoft.com/office/drawing/2014/main" id="{F1965969-0A94-38ED-C408-ED20CC130DD6}"/>
              </a:ext>
            </a:extLst>
          </p:cNvPr>
          <p:cNvSpPr txBox="1">
            <a:spLocks/>
          </p:cNvSpPr>
          <p:nvPr/>
        </p:nvSpPr>
        <p:spPr>
          <a:xfrm>
            <a:off x="371061" y="1351721"/>
            <a:ext cx="11297478" cy="50095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b="1" kern="1200">
                <a:solidFill>
                  <a:srgbClr val="54585A"/>
                </a:solidFill>
                <a:latin typeface="Trebuchet MS" charset="0"/>
                <a:ea typeface="Trebuchet MS" charset="0"/>
                <a:cs typeface="Trebuchet MS" charset="0"/>
              </a:defRPr>
            </a:lvl1pPr>
            <a:lvl2pPr marL="685800" indent="-228600" algn="l" defTabSz="914400" rtl="0" eaLnBrk="1" latinLnBrk="0" hangingPunct="1">
              <a:lnSpc>
                <a:spcPct val="90000"/>
              </a:lnSpc>
              <a:spcBef>
                <a:spcPts val="500"/>
              </a:spcBef>
              <a:buFont typeface="Arial"/>
              <a:buChar char="•"/>
              <a:defRPr sz="2400" b="0" kern="1200">
                <a:solidFill>
                  <a:srgbClr val="54585A"/>
                </a:solidFill>
                <a:latin typeface="Times" charset="0"/>
                <a:ea typeface="Times" charset="0"/>
                <a:cs typeface="Times" charset="0"/>
              </a:defRPr>
            </a:lvl2pPr>
            <a:lvl3pPr marL="1143000" indent="-228600" algn="l" defTabSz="914400" rtl="0" eaLnBrk="1" latinLnBrk="0" hangingPunct="1">
              <a:lnSpc>
                <a:spcPct val="90000"/>
              </a:lnSpc>
              <a:spcBef>
                <a:spcPts val="500"/>
              </a:spcBef>
              <a:buFont typeface="Arial"/>
              <a:buChar char="•"/>
              <a:defRPr sz="2000" b="0" kern="1200">
                <a:solidFill>
                  <a:srgbClr val="54585A"/>
                </a:solidFill>
                <a:latin typeface="Times" charset="0"/>
                <a:ea typeface="Times" charset="0"/>
                <a:cs typeface="Times" charset="0"/>
              </a:defRPr>
            </a:lvl3pPr>
            <a:lvl4pPr marL="1600200" indent="-228600" algn="l" defTabSz="914400" rtl="0" eaLnBrk="1" latinLnBrk="0" hangingPunct="1">
              <a:lnSpc>
                <a:spcPct val="90000"/>
              </a:lnSpc>
              <a:spcBef>
                <a:spcPts val="500"/>
              </a:spcBef>
              <a:buFont typeface="Arial"/>
              <a:buChar char="•"/>
              <a:defRPr sz="1800" b="0" kern="1200">
                <a:solidFill>
                  <a:srgbClr val="54585A"/>
                </a:solidFill>
                <a:latin typeface="Times" charset="0"/>
                <a:ea typeface="Times" charset="0"/>
                <a:cs typeface="Times" charset="0"/>
              </a:defRPr>
            </a:lvl4pPr>
            <a:lvl5pPr marL="2057400" indent="-228600" algn="l" defTabSz="914400" rtl="0" eaLnBrk="1" latinLnBrk="0" hangingPunct="1">
              <a:lnSpc>
                <a:spcPct val="90000"/>
              </a:lnSpc>
              <a:spcBef>
                <a:spcPts val="500"/>
              </a:spcBef>
              <a:buFont typeface="Arial"/>
              <a:buChar char="•"/>
              <a:defRPr sz="1800" b="0" kern="1200">
                <a:solidFill>
                  <a:srgbClr val="54585A"/>
                </a:solidFill>
                <a:latin typeface="Times" charset="0"/>
                <a:ea typeface="Times" charset="0"/>
                <a:cs typeface="Time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buFont typeface="Wingdings" pitchFamily="2" charset="2"/>
              <a:buChar char="q"/>
            </a:pPr>
            <a:endParaRPr lang="en-US" sz="2400" b="0">
              <a:latin typeface="+mn-lt"/>
            </a:endParaRPr>
          </a:p>
          <a:p>
            <a:pPr marL="0" indent="0">
              <a:buNone/>
            </a:pPr>
            <a:endParaRPr lang="en-US" sz="2400" b="0">
              <a:latin typeface="+mn-lt"/>
            </a:endParaRPr>
          </a:p>
          <a:p>
            <a:pPr>
              <a:buFont typeface="Arial" pitchFamily="2" charset="2"/>
              <a:buChar char="•"/>
            </a:pPr>
            <a:r>
              <a:rPr lang="en-US" sz="2400" b="0">
                <a:latin typeface="+mn-lt"/>
              </a:rPr>
              <a:t>Statistics Canada. (2024, April 17)</a:t>
            </a:r>
            <a:r>
              <a:rPr lang="en-US" sz="2400">
                <a:latin typeface="+mn-lt"/>
              </a:rPr>
              <a:t>. </a:t>
            </a:r>
            <a:r>
              <a:rPr lang="en-US" sz="2400" b="0">
                <a:latin typeface="+mn-lt"/>
              </a:rPr>
              <a:t>Characteristics and median employment income of postsecondary graduates five years after graduation, by educational qualification and field of study (primary groupings)1, 2. </a:t>
            </a:r>
            <a:r>
              <a:rPr lang="en-US" sz="2400" b="0" err="1">
                <a:latin typeface="+mn-lt"/>
              </a:rPr>
              <a:t>doi</a:t>
            </a:r>
            <a:r>
              <a:rPr lang="en-US" sz="2400" b="0">
                <a:latin typeface="+mn-lt"/>
              </a:rPr>
              <a:t>:</a:t>
            </a:r>
            <a:r>
              <a:rPr lang="en-US" sz="2400" b="0">
                <a:latin typeface="+mn-lt"/>
                <a:hlinkClick r:id="rId3">
                  <a:extLst>
                    <a:ext uri="{A12FA001-AC4F-418D-AE19-62706E023703}">
                      <ahyp:hlinkClr xmlns:ahyp="http://schemas.microsoft.com/office/drawing/2018/hyperlinkcolor" val="tx"/>
                    </a:ext>
                  </a:extLst>
                </a:hlinkClick>
              </a:rPr>
              <a:t>https://doi.org/10.25318/3710011401-eng</a:t>
            </a:r>
            <a:endParaRPr lang="en-US" sz="2400" b="0">
              <a:latin typeface="+mn-lt"/>
            </a:endParaRPr>
          </a:p>
          <a:p>
            <a:pPr>
              <a:buFont typeface="Arial" pitchFamily="2" charset="2"/>
              <a:buChar char="•"/>
            </a:pPr>
            <a:r>
              <a:rPr lang="en-US" sz="2400" b="0">
                <a:latin typeface="+mn-lt"/>
              </a:rPr>
              <a:t>Statistics Canada. (2023, September 6). Canadian and international tuition fees by level of study. Retrieved from Statistics Canada: </a:t>
            </a:r>
            <a:r>
              <a:rPr lang="en-US" sz="2400" b="0">
                <a:latin typeface="+mn-lt"/>
                <a:hlinkClick r:id="rId4">
                  <a:extLst>
                    <a:ext uri="{A12FA001-AC4F-418D-AE19-62706E023703}">
                      <ahyp:hlinkClr xmlns:ahyp="http://schemas.microsoft.com/office/drawing/2018/hyperlinkcolor" val="tx"/>
                    </a:ext>
                  </a:extLst>
                </a:hlinkClick>
              </a:rPr>
              <a:t>https://doi.org/10.25318/3710004501-eng</a:t>
            </a:r>
            <a:endParaRPr lang="en-US" sz="2400" b="0">
              <a:latin typeface="+mn-lt"/>
            </a:endParaRPr>
          </a:p>
          <a:p>
            <a:pPr>
              <a:buFont typeface="Arial" pitchFamily="2" charset="2"/>
              <a:buChar char="•"/>
            </a:pPr>
            <a:r>
              <a:rPr lang="en-US" sz="2400" b="0">
                <a:latin typeface="+mn-lt"/>
              </a:rPr>
              <a:t>Statistics Canada. (2024, March 22) Student debt from all sources, by province of study and level of study. Retrieved from Statistics Canada:  </a:t>
            </a:r>
            <a:r>
              <a:rPr lang="en-US" sz="2400" b="0">
                <a:latin typeface="+mn-lt"/>
                <a:hlinkClick r:id="rId4">
                  <a:extLst>
                    <a:ext uri="{A12FA001-AC4F-418D-AE19-62706E023703}">
                      <ahyp:hlinkClr xmlns:ahyp="http://schemas.microsoft.com/office/drawing/2018/hyperlinkcolor" val="tx"/>
                    </a:ext>
                  </a:extLst>
                </a:hlinkClick>
              </a:rPr>
              <a:t>https://</a:t>
            </a:r>
            <a:r>
              <a:rPr lang="en-US" sz="2400" b="0" u="sng" err="1">
                <a:latin typeface="+mn-lt"/>
              </a:rPr>
              <a:t>doi</a:t>
            </a:r>
            <a:r>
              <a:rPr lang="en-US" sz="2400" b="0" u="sng">
                <a:latin typeface="+mn-lt"/>
              </a:rPr>
              <a:t>.org/10.25318/3710003601-ENG</a:t>
            </a:r>
            <a:r>
              <a:rPr lang="en-US" sz="2400" b="0">
                <a:latin typeface="+mn-lt"/>
              </a:rPr>
              <a:t>.</a:t>
            </a:r>
          </a:p>
          <a:p>
            <a:pPr marL="457200" indent="-457200">
              <a:buFont typeface="Wingdings" pitchFamily="2" charset="2"/>
              <a:buChar char="q"/>
            </a:pPr>
            <a:endParaRPr lang="en-US" sz="2400">
              <a:latin typeface="+mn-lt"/>
            </a:endParaRPr>
          </a:p>
          <a:p>
            <a:pPr marL="457200" indent="-457200">
              <a:buFont typeface="Wingdings" pitchFamily="2" charset="2"/>
              <a:buChar char="q"/>
            </a:pPr>
            <a:endParaRPr lang="en-US" sz="2400">
              <a:latin typeface="+mn-lt"/>
            </a:endParaRPr>
          </a:p>
          <a:p>
            <a:pPr marL="457200" indent="-457200">
              <a:buFont typeface="Wingdings" pitchFamily="2" charset="2"/>
              <a:buChar char="q"/>
            </a:pPr>
            <a:endParaRPr lang="en-US" sz="2400">
              <a:latin typeface="+mn-lt"/>
            </a:endParaRPr>
          </a:p>
        </p:txBody>
      </p:sp>
    </p:spTree>
    <p:extLst>
      <p:ext uri="{BB962C8B-B14F-4D97-AF65-F5344CB8AC3E}">
        <p14:creationId xmlns:p14="http://schemas.microsoft.com/office/powerpoint/2010/main" val="154929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DF09C-1B9E-D243-8B18-23C35D17B175}"/>
              </a:ext>
            </a:extLst>
          </p:cNvPr>
          <p:cNvSpPr>
            <a:spLocks noGrp="1"/>
          </p:cNvSpPr>
          <p:nvPr>
            <p:ph type="ctrTitle"/>
          </p:nvPr>
        </p:nvSpPr>
        <p:spPr/>
        <p:txBody>
          <a:bodyPr/>
          <a:lstStyle/>
          <a:p>
            <a:r>
              <a:rPr lang="en-US"/>
              <a:t>Questions? </a:t>
            </a:r>
          </a:p>
        </p:txBody>
      </p:sp>
      <p:pic>
        <p:nvPicPr>
          <p:cNvPr id="7" name="Picture Placeholder 6">
            <a:extLst>
              <a:ext uri="{FF2B5EF4-FFF2-40B4-BE49-F238E27FC236}">
                <a16:creationId xmlns:a16="http://schemas.microsoft.com/office/drawing/2014/main" id="{5910042E-90C6-DF4A-8526-15EC4150372B}"/>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a:ext>
            </a:extLst>
          </a:blip>
          <a:srcRect/>
          <a:stretch/>
        </p:blipFill>
        <p:spPr>
          <a:prstGeom prst="rect">
            <a:avLst/>
          </a:prstGeom>
        </p:spPr>
      </p:pic>
      <p:sp>
        <p:nvSpPr>
          <p:cNvPr id="5" name="Date Placeholder 3">
            <a:extLst>
              <a:ext uri="{FF2B5EF4-FFF2-40B4-BE49-F238E27FC236}">
                <a16:creationId xmlns:a16="http://schemas.microsoft.com/office/drawing/2014/main" id="{2996C366-3904-3404-701E-9F0D427FF9EC}"/>
              </a:ext>
            </a:extLst>
          </p:cNvPr>
          <p:cNvSpPr txBox="1">
            <a:spLocks/>
          </p:cNvSpPr>
          <p:nvPr/>
        </p:nvSpPr>
        <p:spPr>
          <a:xfrm>
            <a:off x="3356110" y="1300480"/>
            <a:ext cx="8835888" cy="1335082"/>
          </a:xfrm>
          <a:prstGeom prst="rect">
            <a:avLst/>
          </a:prstGeom>
        </p:spPr>
        <p:txBody>
          <a:bodyPr/>
          <a:lstStyle>
            <a:defPPr>
              <a:defRPr lang="en-US"/>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mma266@sfu.ca | aba214@sfu.ca  | </a:t>
            </a:r>
            <a:r>
              <a:rPr lang="en-US" err="1"/>
              <a:t>ryan_katongole@sfu.ca</a:t>
            </a:r>
            <a:r>
              <a:rPr lang="en-US"/>
              <a:t> </a:t>
            </a:r>
          </a:p>
        </p:txBody>
      </p:sp>
    </p:spTree>
    <p:extLst>
      <p:ext uri="{BB962C8B-B14F-4D97-AF65-F5344CB8AC3E}">
        <p14:creationId xmlns:p14="http://schemas.microsoft.com/office/powerpoint/2010/main" val="31614624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9|0.5|0.5"/>
</p:tagLst>
</file>

<file path=ppt/tags/tag2.xml><?xml version="1.0" encoding="utf-8"?>
<p:tagLst xmlns:a="http://schemas.openxmlformats.org/drawingml/2006/main" xmlns:r="http://schemas.openxmlformats.org/officeDocument/2006/relationships" xmlns:p="http://schemas.openxmlformats.org/presentationml/2006/main">
  <p:tag name="TIMING" val="|0.3|0.2|0.2|0.4"/>
</p:tagLst>
</file>

<file path=ppt/tags/tag3.xml><?xml version="1.0" encoding="utf-8"?>
<p:tagLst xmlns:a="http://schemas.openxmlformats.org/drawingml/2006/main" xmlns:r="http://schemas.openxmlformats.org/officeDocument/2006/relationships" xmlns:p="http://schemas.openxmlformats.org/presentationml/2006/main">
  <p:tag name="TIMING" val="|0.1|0.2|0.2|0.1|0.2|0.2"/>
</p:tagLst>
</file>

<file path=ppt/tags/tag4.xml><?xml version="1.0" encoding="utf-8"?>
<p:tagLst xmlns:a="http://schemas.openxmlformats.org/drawingml/2006/main" xmlns:r="http://schemas.openxmlformats.org/officeDocument/2006/relationships" xmlns:p="http://schemas.openxmlformats.org/presentationml/2006/main">
  <p:tag name="TIMING" val="|0.1|0.2|0.2"/>
</p:tagLst>
</file>

<file path=ppt/tags/tag5.xml><?xml version="1.0" encoding="utf-8"?>
<p:tagLst xmlns:a="http://schemas.openxmlformats.org/drawingml/2006/main" xmlns:r="http://schemas.openxmlformats.org/officeDocument/2006/relationships" xmlns:p="http://schemas.openxmlformats.org/presentationml/2006/main">
  <p:tag name="TIMING" val="|0|0.1|0.1|0.1|0.1|0.1"/>
</p:tagLst>
</file>

<file path=ppt/tags/tag6.xml><?xml version="1.0" encoding="utf-8"?>
<p:tagLst xmlns:a="http://schemas.openxmlformats.org/drawingml/2006/main" xmlns:r="http://schemas.openxmlformats.org/officeDocument/2006/relationships" xmlns:p="http://schemas.openxmlformats.org/presentationml/2006/main">
  <p:tag name="TIMING" val="|3.1|15.1|12.2"/>
</p:tagLst>
</file>

<file path=ppt/theme/theme1.xml><?xml version="1.0" encoding="utf-8"?>
<a:theme xmlns:a="http://schemas.openxmlformats.org/drawingml/2006/main" name="Title Page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vider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ub-Divider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ody Copy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Image Only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949</Words>
  <Application>Microsoft Macintosh PowerPoint</Application>
  <PresentationFormat>Widescreen</PresentationFormat>
  <Paragraphs>73</Paragraphs>
  <Slides>10</Slides>
  <Notes>10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10</vt:i4>
      </vt:variant>
    </vt:vector>
  </HeadingPairs>
  <TitlesOfParts>
    <vt:vector size="22" baseType="lpstr">
      <vt:lpstr>Arial</vt:lpstr>
      <vt:lpstr>Calibri</vt:lpstr>
      <vt:lpstr>Helvetica Neue</vt:lpstr>
      <vt:lpstr>Impact</vt:lpstr>
      <vt:lpstr>Times</vt:lpstr>
      <vt:lpstr>Trebuchet MS</vt:lpstr>
      <vt:lpstr>Wingdings</vt:lpstr>
      <vt:lpstr>Title Page Slides</vt:lpstr>
      <vt:lpstr>Divider Slides</vt:lpstr>
      <vt:lpstr>Sub-Divider Slides</vt:lpstr>
      <vt:lpstr>Body Copy Slides</vt:lpstr>
      <vt:lpstr>Image Only Slide</vt:lpstr>
      <vt:lpstr>PowerPoint Presentation</vt:lpstr>
      <vt:lpstr>This Presentations Answers:</vt:lpstr>
      <vt:lpstr>Data Cleaning &amp; Preparation</vt:lpstr>
      <vt:lpstr>Has the growth in salaries kept pace with the increase in tuition fees?</vt:lpstr>
      <vt:lpstr>How has the percentage of undergraduate students with debt changed  from 2000 to 2020?</vt:lpstr>
      <vt:lpstr>Which province provides the best ROI regrading employment in Canada?</vt:lpstr>
      <vt:lpstr>Assumptions &amp; Limitations</vt:lpstr>
      <vt:lpstr>References</vt:lpstr>
      <vt:lpstr>Questions?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Mayank Mayank</cp:lastModifiedBy>
  <cp:revision>1</cp:revision>
  <dcterms:created xsi:type="dcterms:W3CDTF">2019-04-11T18:50:40Z</dcterms:created>
  <dcterms:modified xsi:type="dcterms:W3CDTF">2025-01-16T07:15:06Z</dcterms:modified>
</cp:coreProperties>
</file>